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53_983307E9.xml" ContentType="application/vnd.ms-powerpoint.comments+xml"/>
  <Override PartName="/ppt/notesSlides/notesSlide2.xml" ContentType="application/vnd.openxmlformats-officedocument.presentationml.notesSlide+xml"/>
  <Override PartName="/ppt/comments/modernComment_152_54A43EC2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omments/modernComment_154_FF9C44DA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55_F6775FF0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339" r:id="rId2"/>
    <p:sldId id="355" r:id="rId3"/>
    <p:sldId id="338" r:id="rId4"/>
    <p:sldId id="340" r:id="rId5"/>
    <p:sldId id="309" r:id="rId6"/>
    <p:sldId id="315" r:id="rId7"/>
    <p:sldId id="317" r:id="rId8"/>
    <p:sldId id="341" r:id="rId9"/>
    <p:sldId id="319" r:id="rId10"/>
    <p:sldId id="320" r:id="rId11"/>
    <p:sldId id="322" r:id="rId12"/>
    <p:sldId id="323" r:id="rId13"/>
    <p:sldId id="321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45" r:id="rId29"/>
    <p:sldId id="348" r:id="rId30"/>
    <p:sldId id="351" r:id="rId31"/>
    <p:sldId id="352" r:id="rId32"/>
    <p:sldId id="354" r:id="rId33"/>
    <p:sldId id="356" r:id="rId34"/>
    <p:sldId id="350" r:id="rId35"/>
    <p:sldId id="349" r:id="rId36"/>
    <p:sldId id="353" r:id="rId37"/>
    <p:sldId id="343" r:id="rId3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0"/>
    </p:embeddedFont>
    <p:embeddedFont>
      <p:font typeface="Cambria Math" panose="02040503050406030204" pitchFamily="18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hy5nxnATgMoCOGV3ARYra+CxDxx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64D0E7E-26B2-90F7-FD1C-F507333A876E}" name="Fernando Oliveira" initials="FO" userId="S::FVOliveira@lnec.pt::408f4540-b89a-44a6-9ac3-48cfe4922be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9D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83A161-F018-450C-8C74-550FE90D2DAF}">
  <a:tblStyle styleId="{3F83A161-F018-450C-8C74-550FE90D2D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798205-3320-4BAB-A025-7DCF17E42A7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406B517-349B-424C-8ABE-6FF9AA963351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84880" autoAdjust="0"/>
  </p:normalViewPr>
  <p:slideViewPr>
    <p:cSldViewPr snapToGrid="0">
      <p:cViewPr varScale="1">
        <p:scale>
          <a:sx n="129" d="100"/>
          <a:sy n="129" d="100"/>
        </p:scale>
        <p:origin x="90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customschemas.google.com/relationships/presentationmetadata" Target="meta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fonso Costa Henrique" userId="9e9b3605-668d-4dee-84b0-1f1bc75cfc02" providerId="ADAL" clId="{7CD367E2-7DB3-44AE-B921-A04E1B4C1019}"/>
    <pc:docChg chg="undo custSel addSld delSld modSld sldOrd">
      <pc:chgData name="Afonso Costa Henrique" userId="9e9b3605-668d-4dee-84b0-1f1bc75cfc02" providerId="ADAL" clId="{7CD367E2-7DB3-44AE-B921-A04E1B4C1019}" dt="2026-02-25T10:41:55.915" v="11712" actId="20577"/>
      <pc:docMkLst>
        <pc:docMk/>
      </pc:docMkLst>
      <pc:sldChg chg="mod modShow">
        <pc:chgData name="Afonso Costa Henrique" userId="9e9b3605-668d-4dee-84b0-1f1bc75cfc02" providerId="ADAL" clId="{7CD367E2-7DB3-44AE-B921-A04E1B4C1019}" dt="2026-02-18T17:30:31.954" v="2" actId="729"/>
        <pc:sldMkLst>
          <pc:docMk/>
          <pc:sldMk cId="4227761470" sldId="319"/>
        </pc:sldMkLst>
      </pc:sldChg>
      <pc:sldChg chg="modSp mod">
        <pc:chgData name="Afonso Costa Henrique" userId="9e9b3605-668d-4dee-84b0-1f1bc75cfc02" providerId="ADAL" clId="{7CD367E2-7DB3-44AE-B921-A04E1B4C1019}" dt="2026-02-19T14:45:04.420" v="43" actId="14100"/>
        <pc:sldMkLst>
          <pc:docMk/>
          <pc:sldMk cId="2284496007" sldId="322"/>
        </pc:sldMkLst>
        <pc:picChg chg="mod">
          <ac:chgData name="Afonso Costa Henrique" userId="9e9b3605-668d-4dee-84b0-1f1bc75cfc02" providerId="ADAL" clId="{7CD367E2-7DB3-44AE-B921-A04E1B4C1019}" dt="2026-02-19T14:45:01.195" v="42" actId="1076"/>
          <ac:picMkLst>
            <pc:docMk/>
            <pc:sldMk cId="2284496007" sldId="322"/>
            <ac:picMk id="22" creationId="{6DD93F0F-B75C-CA54-F864-550074F5C6E8}"/>
          </ac:picMkLst>
        </pc:picChg>
        <pc:cxnChg chg="mod">
          <ac:chgData name="Afonso Costa Henrique" userId="9e9b3605-668d-4dee-84b0-1f1bc75cfc02" providerId="ADAL" clId="{7CD367E2-7DB3-44AE-B921-A04E1B4C1019}" dt="2026-02-19T14:45:04.420" v="43" actId="14100"/>
          <ac:cxnSpMkLst>
            <pc:docMk/>
            <pc:sldMk cId="2284496007" sldId="322"/>
            <ac:cxnSpMk id="11" creationId="{304DFF0D-61FA-01E2-61A4-E6608538BA56}"/>
          </ac:cxnSpMkLst>
        </pc:cxnChg>
      </pc:sldChg>
      <pc:sldChg chg="addSp delSp modSp mod">
        <pc:chgData name="Afonso Costa Henrique" userId="9e9b3605-668d-4dee-84b0-1f1bc75cfc02" providerId="ADAL" clId="{7CD367E2-7DB3-44AE-B921-A04E1B4C1019}" dt="2026-02-19T14:44:29.678" v="39" actId="478"/>
        <pc:sldMkLst>
          <pc:docMk/>
          <pc:sldMk cId="34816659" sldId="328"/>
        </pc:sldMkLst>
      </pc:sldChg>
      <pc:sldChg chg="modSp mod">
        <pc:chgData name="Afonso Costa Henrique" userId="9e9b3605-668d-4dee-84b0-1f1bc75cfc02" providerId="ADAL" clId="{7CD367E2-7DB3-44AE-B921-A04E1B4C1019}" dt="2026-02-24T09:28:00.021" v="10628" actId="115"/>
        <pc:sldMkLst>
          <pc:docMk/>
          <pc:sldMk cId="1420050114" sldId="338"/>
        </pc:sldMkLst>
        <pc:graphicFrameChg chg="mod modGraphic">
          <ac:chgData name="Afonso Costa Henrique" userId="9e9b3605-668d-4dee-84b0-1f1bc75cfc02" providerId="ADAL" clId="{7CD367E2-7DB3-44AE-B921-A04E1B4C1019}" dt="2026-02-24T09:28:00.021" v="10628" actId="115"/>
          <ac:graphicFrameMkLst>
            <pc:docMk/>
            <pc:sldMk cId="1420050114" sldId="338"/>
            <ac:graphicFrameMk id="31" creationId="{0C69D928-1795-D14B-0A56-ABCDAEEF14C6}"/>
          </ac:graphicFrameMkLst>
        </pc:graphicFrameChg>
      </pc:sldChg>
      <pc:sldChg chg="addSp delSp modSp add mod modNotesTx">
        <pc:chgData name="Afonso Costa Henrique" userId="9e9b3605-668d-4dee-84b0-1f1bc75cfc02" providerId="ADAL" clId="{7CD367E2-7DB3-44AE-B921-A04E1B4C1019}" dt="2026-02-24T10:38:14.319" v="11009" actId="1036"/>
        <pc:sldMkLst>
          <pc:docMk/>
          <pc:sldMk cId="546262067" sldId="343"/>
        </pc:sldMkLst>
        <pc:spChg chg="mod">
          <ac:chgData name="Afonso Costa Henrique" userId="9e9b3605-668d-4dee-84b0-1f1bc75cfc02" providerId="ADAL" clId="{7CD367E2-7DB3-44AE-B921-A04E1B4C1019}" dt="2026-02-24T10:38:08.167" v="10995" actId="1035"/>
          <ac:spMkLst>
            <pc:docMk/>
            <pc:sldMk cId="546262067" sldId="343"/>
            <ac:spMk id="7" creationId="{EBD7630B-104D-5825-06B9-DC437FABBA7E}"/>
          </ac:spMkLst>
        </pc:spChg>
        <pc:spChg chg="mod">
          <ac:chgData name="Afonso Costa Henrique" userId="9e9b3605-668d-4dee-84b0-1f1bc75cfc02" providerId="ADAL" clId="{7CD367E2-7DB3-44AE-B921-A04E1B4C1019}" dt="2026-02-23T19:04:59.524" v="9722" actId="20577"/>
          <ac:spMkLst>
            <pc:docMk/>
            <pc:sldMk cId="546262067" sldId="343"/>
            <ac:spMk id="8" creationId="{9FFB752D-3E52-E51B-33DE-38AFAFA951E4}"/>
          </ac:spMkLst>
        </pc:spChg>
        <pc:spChg chg="add mod">
          <ac:chgData name="Afonso Costa Henrique" userId="9e9b3605-668d-4dee-84b0-1f1bc75cfc02" providerId="ADAL" clId="{7CD367E2-7DB3-44AE-B921-A04E1B4C1019}" dt="2026-02-24T10:38:14.319" v="11009" actId="1036"/>
          <ac:spMkLst>
            <pc:docMk/>
            <pc:sldMk cId="546262067" sldId="343"/>
            <ac:spMk id="9" creationId="{B46CAEF3-204E-F7AD-E5BA-1D8D840C2BE8}"/>
          </ac:spMkLst>
        </pc:spChg>
        <pc:spChg chg="add del">
          <ac:chgData name="Afonso Costa Henrique" userId="9e9b3605-668d-4dee-84b0-1f1bc75cfc02" providerId="ADAL" clId="{7CD367E2-7DB3-44AE-B921-A04E1B4C1019}" dt="2026-02-24T10:37:30.507" v="10942" actId="478"/>
          <ac:spMkLst>
            <pc:docMk/>
            <pc:sldMk cId="546262067" sldId="343"/>
            <ac:spMk id="10" creationId="{6BC3A7E2-E623-906E-42F0-E8816D9DE15B}"/>
          </ac:spMkLst>
        </pc:spChg>
        <pc:spChg chg="add del mod">
          <ac:chgData name="Afonso Costa Henrique" userId="9e9b3605-668d-4dee-84b0-1f1bc75cfc02" providerId="ADAL" clId="{7CD367E2-7DB3-44AE-B921-A04E1B4C1019}" dt="2026-02-24T10:38:00.398" v="10969" actId="478"/>
          <ac:spMkLst>
            <pc:docMk/>
            <pc:sldMk cId="546262067" sldId="343"/>
            <ac:spMk id="11" creationId="{AB064140-DB59-DA20-4630-E2C3BA34A708}"/>
          </ac:spMkLst>
        </pc:spChg>
        <pc:graphicFrameChg chg="mod modGraphic">
          <ac:chgData name="Afonso Costa Henrique" userId="9e9b3605-668d-4dee-84b0-1f1bc75cfc02" providerId="ADAL" clId="{7CD367E2-7DB3-44AE-B921-A04E1B4C1019}" dt="2026-02-24T10:38:08.167" v="10995" actId="1035"/>
          <ac:graphicFrameMkLst>
            <pc:docMk/>
            <pc:sldMk cId="546262067" sldId="343"/>
            <ac:graphicFrameMk id="12" creationId="{EC262BE2-CF4F-7072-27F8-4FD5B816C495}"/>
          </ac:graphicFrameMkLst>
        </pc:graphicFrameChg>
        <pc:graphicFrameChg chg="add mod modGraphic">
          <ac:chgData name="Afonso Costa Henrique" userId="9e9b3605-668d-4dee-84b0-1f1bc75cfc02" providerId="ADAL" clId="{7CD367E2-7DB3-44AE-B921-A04E1B4C1019}" dt="2026-02-24T10:38:14.319" v="11009" actId="1036"/>
          <ac:graphicFrameMkLst>
            <pc:docMk/>
            <pc:sldMk cId="546262067" sldId="343"/>
            <ac:graphicFrameMk id="13" creationId="{2C1D28B0-160F-BF3A-F5AD-335C7C5E5718}"/>
          </ac:graphicFrameMkLst>
        </pc:graphicFrameChg>
        <pc:graphicFrameChg chg="add del mod">
          <ac:chgData name="Afonso Costa Henrique" userId="9e9b3605-668d-4dee-84b0-1f1bc75cfc02" providerId="ADAL" clId="{7CD367E2-7DB3-44AE-B921-A04E1B4C1019}" dt="2026-02-24T10:38:00.398" v="10969" actId="478"/>
          <ac:graphicFrameMkLst>
            <pc:docMk/>
            <pc:sldMk cId="546262067" sldId="343"/>
            <ac:graphicFrameMk id="14" creationId="{792C9422-B306-BAF9-03A4-E945AD87CC47}"/>
          </ac:graphicFrameMkLst>
        </pc:graphicFrameChg>
      </pc:sldChg>
      <pc:sldChg chg="modSp addAnim delAnim modAnim">
        <pc:chgData name="Afonso Costa Henrique" userId="9e9b3605-668d-4dee-84b0-1f1bc75cfc02" providerId="ADAL" clId="{7CD367E2-7DB3-44AE-B921-A04E1B4C1019}" dt="2026-02-19T14:39:55.590" v="31" actId="114"/>
        <pc:sldMkLst>
          <pc:docMk/>
          <pc:sldMk cId="3670722096" sldId="345"/>
        </pc:sldMkLst>
        <pc:spChg chg="mod">
          <ac:chgData name="Afonso Costa Henrique" userId="9e9b3605-668d-4dee-84b0-1f1bc75cfc02" providerId="ADAL" clId="{7CD367E2-7DB3-44AE-B921-A04E1B4C1019}" dt="2026-02-19T14:39:55.590" v="31" actId="114"/>
          <ac:spMkLst>
            <pc:docMk/>
            <pc:sldMk cId="3670722096" sldId="345"/>
            <ac:spMk id="10" creationId="{CF7842F3-4C0B-8BCF-6770-68B8EE6ED850}"/>
          </ac:spMkLst>
        </pc:spChg>
      </pc:sldChg>
      <pc:sldChg chg="addSp delSp modSp add mod delAnim modNotesTx">
        <pc:chgData name="Afonso Costa Henrique" userId="9e9b3605-668d-4dee-84b0-1f1bc75cfc02" providerId="ADAL" clId="{7CD367E2-7DB3-44AE-B921-A04E1B4C1019}" dt="2026-02-20T16:11:30.896" v="4334" actId="20577"/>
        <pc:sldMkLst>
          <pc:docMk/>
          <pc:sldMk cId="3800760256" sldId="349"/>
        </pc:sldMkLst>
        <pc:spChg chg="add mod">
          <ac:chgData name="Afonso Costa Henrique" userId="9e9b3605-668d-4dee-84b0-1f1bc75cfc02" providerId="ADAL" clId="{7CD367E2-7DB3-44AE-B921-A04E1B4C1019}" dt="2026-02-20T15:14:10.058" v="240" actId="121"/>
          <ac:spMkLst>
            <pc:docMk/>
            <pc:sldMk cId="3800760256" sldId="349"/>
            <ac:spMk id="11" creationId="{0E3F8772-67E7-8F4B-820B-92C56ADD4EBC}"/>
          </ac:spMkLst>
        </pc:spChg>
        <pc:picChg chg="add mod">
          <ac:chgData name="Afonso Costa Henrique" userId="9e9b3605-668d-4dee-84b0-1f1bc75cfc02" providerId="ADAL" clId="{7CD367E2-7DB3-44AE-B921-A04E1B4C1019}" dt="2026-02-20T16:10:04.756" v="4081" actId="1076"/>
          <ac:picMkLst>
            <pc:docMk/>
            <pc:sldMk cId="3800760256" sldId="349"/>
            <ac:picMk id="13" creationId="{9ADB1523-CC7D-6CD6-720C-DAAB5FDBE49D}"/>
          </ac:picMkLst>
        </pc:picChg>
      </pc:sldChg>
      <pc:sldChg chg="addSp delSp modSp add mod ord modNotesTx">
        <pc:chgData name="Afonso Costa Henrique" userId="9e9b3605-668d-4dee-84b0-1f1bc75cfc02" providerId="ADAL" clId="{7CD367E2-7DB3-44AE-B921-A04E1B4C1019}" dt="2026-02-20T16:04:24.700" v="3929" actId="20577"/>
        <pc:sldMkLst>
          <pc:docMk/>
          <pc:sldMk cId="2382413740" sldId="350"/>
        </pc:sldMkLst>
        <pc:spChg chg="add mod">
          <ac:chgData name="Afonso Costa Henrique" userId="9e9b3605-668d-4dee-84b0-1f1bc75cfc02" providerId="ADAL" clId="{7CD367E2-7DB3-44AE-B921-A04E1B4C1019}" dt="2026-02-20T15:14:24.597" v="244" actId="6549"/>
          <ac:spMkLst>
            <pc:docMk/>
            <pc:sldMk cId="2382413740" sldId="350"/>
            <ac:spMk id="2" creationId="{C6BB63FB-5139-40C0-0B3F-D3F8C4CB4877}"/>
          </ac:spMkLst>
        </pc:spChg>
        <pc:picChg chg="mod">
          <ac:chgData name="Afonso Costa Henrique" userId="9e9b3605-668d-4dee-84b0-1f1bc75cfc02" providerId="ADAL" clId="{7CD367E2-7DB3-44AE-B921-A04E1B4C1019}" dt="2026-02-20T15:12:58.232" v="216" actId="1038"/>
          <ac:picMkLst>
            <pc:docMk/>
            <pc:sldMk cId="2382413740" sldId="350"/>
            <ac:picMk id="7" creationId="{E50B0E11-3D29-DA7D-6F00-79CDF7D30086}"/>
          </ac:picMkLst>
        </pc:picChg>
      </pc:sldChg>
      <pc:sldChg chg="addSp delSp modSp add mod delAnim modNotesTx">
        <pc:chgData name="Afonso Costa Henrique" userId="9e9b3605-668d-4dee-84b0-1f1bc75cfc02" providerId="ADAL" clId="{7CD367E2-7DB3-44AE-B921-A04E1B4C1019}" dt="2026-02-23T16:50:54.273" v="5839" actId="115"/>
        <pc:sldMkLst>
          <pc:docMk/>
          <pc:sldMk cId="1550381836" sldId="351"/>
        </pc:sldMkLst>
        <pc:spChg chg="mod">
          <ac:chgData name="Afonso Costa Henrique" userId="9e9b3605-668d-4dee-84b0-1f1bc75cfc02" providerId="ADAL" clId="{7CD367E2-7DB3-44AE-B921-A04E1B4C1019}" dt="2026-02-23T11:59:43.535" v="4472" actId="1035"/>
          <ac:spMkLst>
            <pc:docMk/>
            <pc:sldMk cId="1550381836" sldId="351"/>
            <ac:spMk id="2" creationId="{B88A6A9D-CF66-C19D-E6DB-00A74ACFF084}"/>
          </ac:spMkLst>
        </pc:spChg>
        <pc:spChg chg="add mod">
          <ac:chgData name="Afonso Costa Henrique" userId="9e9b3605-668d-4dee-84b0-1f1bc75cfc02" providerId="ADAL" clId="{7CD367E2-7DB3-44AE-B921-A04E1B4C1019}" dt="2026-02-23T10:29:59.955" v="4359" actId="1038"/>
          <ac:spMkLst>
            <pc:docMk/>
            <pc:sldMk cId="1550381836" sldId="351"/>
            <ac:spMk id="7" creationId="{5C115BA7-9ADC-6DC5-8FEE-FD4FDD3D7B4C}"/>
          </ac:spMkLst>
        </pc:spChg>
        <pc:spChg chg="add mod">
          <ac:chgData name="Afonso Costa Henrique" userId="9e9b3605-668d-4dee-84b0-1f1bc75cfc02" providerId="ADAL" clId="{7CD367E2-7DB3-44AE-B921-A04E1B4C1019}" dt="2026-02-23T11:57:04.697" v="4435" actId="14100"/>
          <ac:spMkLst>
            <pc:docMk/>
            <pc:sldMk cId="1550381836" sldId="351"/>
            <ac:spMk id="9" creationId="{9CB4EA70-A0F1-660A-29EC-3212EB16E758}"/>
          </ac:spMkLst>
        </pc:spChg>
        <pc:spChg chg="add mod">
          <ac:chgData name="Afonso Costa Henrique" userId="9e9b3605-668d-4dee-84b0-1f1bc75cfc02" providerId="ADAL" clId="{7CD367E2-7DB3-44AE-B921-A04E1B4C1019}" dt="2026-02-23T11:52:33.346" v="4404" actId="1035"/>
          <ac:spMkLst>
            <pc:docMk/>
            <pc:sldMk cId="1550381836" sldId="351"/>
            <ac:spMk id="10" creationId="{D0D67054-8248-ED5D-18E1-2AC32C4429E3}"/>
          </ac:spMkLst>
        </pc:spChg>
        <pc:spChg chg="add mod">
          <ac:chgData name="Afonso Costa Henrique" userId="9e9b3605-668d-4dee-84b0-1f1bc75cfc02" providerId="ADAL" clId="{7CD367E2-7DB3-44AE-B921-A04E1B4C1019}" dt="2026-02-23T16:50:04.546" v="5827" actId="20577"/>
          <ac:spMkLst>
            <pc:docMk/>
            <pc:sldMk cId="1550381836" sldId="351"/>
            <ac:spMk id="11" creationId="{EB66FBA3-5CB0-2B4B-A83C-56B2EAD23568}"/>
          </ac:spMkLst>
        </pc:spChg>
        <pc:spChg chg="add del mod ord">
          <ac:chgData name="Afonso Costa Henrique" userId="9e9b3605-668d-4dee-84b0-1f1bc75cfc02" providerId="ADAL" clId="{7CD367E2-7DB3-44AE-B921-A04E1B4C1019}" dt="2026-02-20T15:39:02.943" v="1947" actId="1035"/>
          <ac:spMkLst>
            <pc:docMk/>
            <pc:sldMk cId="1550381836" sldId="351"/>
            <ac:spMk id="20" creationId="{3CBECDBC-8B82-9736-A326-C1C531E331EE}"/>
          </ac:spMkLst>
        </pc:spChg>
        <pc:spChg chg="add mod">
          <ac:chgData name="Afonso Costa Henrique" userId="9e9b3605-668d-4dee-84b0-1f1bc75cfc02" providerId="ADAL" clId="{7CD367E2-7DB3-44AE-B921-A04E1B4C1019}" dt="2026-02-23T10:28:33.591" v="4338" actId="207"/>
          <ac:spMkLst>
            <pc:docMk/>
            <pc:sldMk cId="1550381836" sldId="351"/>
            <ac:spMk id="23" creationId="{16B8091E-7E1C-83A7-8C7E-9188FBB98670}"/>
          </ac:spMkLst>
        </pc:spChg>
        <pc:picChg chg="add mod ord">
          <ac:chgData name="Afonso Costa Henrique" userId="9e9b3605-668d-4dee-84b0-1f1bc75cfc02" providerId="ADAL" clId="{7CD367E2-7DB3-44AE-B921-A04E1B4C1019}" dt="2026-02-23T11:59:40.977" v="4467" actId="14100"/>
          <ac:picMkLst>
            <pc:docMk/>
            <pc:sldMk cId="1550381836" sldId="351"/>
            <ac:picMk id="15" creationId="{9FFB8A6C-4826-F919-CE42-F405EE485D65}"/>
          </ac:picMkLst>
        </pc:picChg>
        <pc:picChg chg="add mod ord">
          <ac:chgData name="Afonso Costa Henrique" userId="9e9b3605-668d-4dee-84b0-1f1bc75cfc02" providerId="ADAL" clId="{7CD367E2-7DB3-44AE-B921-A04E1B4C1019}" dt="2026-02-20T15:39:02.943" v="1947" actId="1035"/>
          <ac:picMkLst>
            <pc:docMk/>
            <pc:sldMk cId="1550381836" sldId="351"/>
            <ac:picMk id="18" creationId="{B21FCA83-9088-6240-4DCE-78BF6D456C0E}"/>
          </ac:picMkLst>
        </pc:picChg>
        <pc:picChg chg="add mod">
          <ac:chgData name="Afonso Costa Henrique" userId="9e9b3605-668d-4dee-84b0-1f1bc75cfc02" providerId="ADAL" clId="{7CD367E2-7DB3-44AE-B921-A04E1B4C1019}" dt="2026-02-23T11:56:44.843" v="4430" actId="1037"/>
          <ac:picMkLst>
            <pc:docMk/>
            <pc:sldMk cId="1550381836" sldId="351"/>
            <ac:picMk id="1026" creationId="{E66C1A2D-1924-2D02-D92C-18D3262AAAC0}"/>
          </ac:picMkLst>
        </pc:picChg>
        <pc:cxnChg chg="add mod">
          <ac:chgData name="Afonso Costa Henrique" userId="9e9b3605-668d-4dee-84b0-1f1bc75cfc02" providerId="ADAL" clId="{7CD367E2-7DB3-44AE-B921-A04E1B4C1019}" dt="2026-02-23T10:28:27.200" v="4337" actId="1076"/>
          <ac:cxnSpMkLst>
            <pc:docMk/>
            <pc:sldMk cId="1550381836" sldId="351"/>
            <ac:cxnSpMk id="24" creationId="{46D07846-0BD4-D43A-87D6-9D0FB90EEC50}"/>
          </ac:cxnSpMkLst>
        </pc:cxnChg>
      </pc:sldChg>
      <pc:sldChg chg="addSp delSp modSp add mod modNotesTx">
        <pc:chgData name="Afonso Costa Henrique" userId="9e9b3605-668d-4dee-84b0-1f1bc75cfc02" providerId="ADAL" clId="{7CD367E2-7DB3-44AE-B921-A04E1B4C1019}" dt="2026-02-24T11:00:52.303" v="11368" actId="1036"/>
        <pc:sldMkLst>
          <pc:docMk/>
          <pc:sldMk cId="614006522" sldId="352"/>
        </pc:sldMkLst>
        <pc:spChg chg="mod">
          <ac:chgData name="Afonso Costa Henrique" userId="9e9b3605-668d-4dee-84b0-1f1bc75cfc02" providerId="ADAL" clId="{7CD367E2-7DB3-44AE-B921-A04E1B4C1019}" dt="2026-02-23T18:44:41.532" v="7301" actId="404"/>
          <ac:spMkLst>
            <pc:docMk/>
            <pc:sldMk cId="614006522" sldId="352"/>
            <ac:spMk id="2" creationId="{9E436944-89CB-7717-298F-1ADD805701C0}"/>
          </ac:spMkLst>
        </pc:spChg>
        <pc:spChg chg="add mod">
          <ac:chgData name="Afonso Costa Henrique" userId="9e9b3605-668d-4dee-84b0-1f1bc75cfc02" providerId="ADAL" clId="{7CD367E2-7DB3-44AE-B921-A04E1B4C1019}" dt="2026-02-24T11:00:52.303" v="11368" actId="1036"/>
          <ac:spMkLst>
            <pc:docMk/>
            <pc:sldMk cId="614006522" sldId="352"/>
            <ac:spMk id="7" creationId="{7749C69D-FE25-3822-C3A7-ADD4242F64FC}"/>
          </ac:spMkLst>
        </pc:spChg>
        <pc:spChg chg="add mod">
          <ac:chgData name="Afonso Costa Henrique" userId="9e9b3605-668d-4dee-84b0-1f1bc75cfc02" providerId="ADAL" clId="{7CD367E2-7DB3-44AE-B921-A04E1B4C1019}" dt="2026-02-23T18:13:53.979" v="6555" actId="1036"/>
          <ac:spMkLst>
            <pc:docMk/>
            <pc:sldMk cId="614006522" sldId="352"/>
            <ac:spMk id="29" creationId="{CE3173E4-C665-1E32-BEDE-4A7062DC10AE}"/>
          </ac:spMkLst>
        </pc:spChg>
        <pc:spChg chg="add mod">
          <ac:chgData name="Afonso Costa Henrique" userId="9e9b3605-668d-4dee-84b0-1f1bc75cfc02" providerId="ADAL" clId="{7CD367E2-7DB3-44AE-B921-A04E1B4C1019}" dt="2026-02-23T18:13:53.979" v="6555" actId="1036"/>
          <ac:spMkLst>
            <pc:docMk/>
            <pc:sldMk cId="614006522" sldId="352"/>
            <ac:spMk id="30" creationId="{9C082487-8158-6FD7-1CF4-63AC1DD9E144}"/>
          </ac:spMkLst>
        </pc:spChg>
        <pc:spChg chg="add mod">
          <ac:chgData name="Afonso Costa Henrique" userId="9e9b3605-668d-4dee-84b0-1f1bc75cfc02" providerId="ADAL" clId="{7CD367E2-7DB3-44AE-B921-A04E1B4C1019}" dt="2026-02-23T18:39:03.445" v="7123" actId="14100"/>
          <ac:spMkLst>
            <pc:docMk/>
            <pc:sldMk cId="614006522" sldId="352"/>
            <ac:spMk id="49" creationId="{CDF104F7-608C-CC80-0B84-1EE8C7C49A07}"/>
          </ac:spMkLst>
        </pc:spChg>
        <pc:spChg chg="add mod">
          <ac:chgData name="Afonso Costa Henrique" userId="9e9b3605-668d-4dee-84b0-1f1bc75cfc02" providerId="ADAL" clId="{7CD367E2-7DB3-44AE-B921-A04E1B4C1019}" dt="2026-02-24T10:46:47.783" v="11200" actId="693"/>
          <ac:spMkLst>
            <pc:docMk/>
            <pc:sldMk cId="614006522" sldId="352"/>
            <ac:spMk id="58" creationId="{4957B915-2D05-D2F5-758C-10989CD77E36}"/>
          </ac:spMkLst>
        </pc:spChg>
        <pc:picChg chg="add mod ord">
          <ac:chgData name="Afonso Costa Henrique" userId="9e9b3605-668d-4dee-84b0-1f1bc75cfc02" providerId="ADAL" clId="{7CD367E2-7DB3-44AE-B921-A04E1B4C1019}" dt="2026-02-24T09:28:35.698" v="10638" actId="1037"/>
          <ac:picMkLst>
            <pc:docMk/>
            <pc:sldMk cId="614006522" sldId="352"/>
            <ac:picMk id="13" creationId="{288A63F6-DDB9-111E-6F95-DF5CA1245F88}"/>
          </ac:picMkLst>
        </pc:picChg>
        <pc:picChg chg="add del mod ord modCrop">
          <ac:chgData name="Afonso Costa Henrique" userId="9e9b3605-668d-4dee-84b0-1f1bc75cfc02" providerId="ADAL" clId="{7CD367E2-7DB3-44AE-B921-A04E1B4C1019}" dt="2026-02-23T18:13:53.979" v="6555" actId="1036"/>
          <ac:picMkLst>
            <pc:docMk/>
            <pc:sldMk cId="614006522" sldId="352"/>
            <ac:picMk id="19" creationId="{F06416EF-9B48-1AEA-B735-7B9E7A768544}"/>
          </ac:picMkLst>
        </pc:picChg>
        <pc:picChg chg="add mod ord modCrop">
          <ac:chgData name="Afonso Costa Henrique" userId="9e9b3605-668d-4dee-84b0-1f1bc75cfc02" providerId="ADAL" clId="{7CD367E2-7DB3-44AE-B921-A04E1B4C1019}" dt="2026-02-23T18:36:35.730" v="7081" actId="1076"/>
          <ac:picMkLst>
            <pc:docMk/>
            <pc:sldMk cId="614006522" sldId="352"/>
            <ac:picMk id="22" creationId="{4DA681EC-837B-D13D-2CA6-758410D43F2D}"/>
          </ac:picMkLst>
        </pc:picChg>
        <pc:picChg chg="add mod">
          <ac:chgData name="Afonso Costa Henrique" userId="9e9b3605-668d-4dee-84b0-1f1bc75cfc02" providerId="ADAL" clId="{7CD367E2-7DB3-44AE-B921-A04E1B4C1019}" dt="2026-02-23T18:44:47.009" v="7304" actId="1076"/>
          <ac:picMkLst>
            <pc:docMk/>
            <pc:sldMk cId="614006522" sldId="352"/>
            <ac:picMk id="34" creationId="{5E8D04CF-F281-CEE0-BF36-3B7BF56DD161}"/>
          </ac:picMkLst>
        </pc:picChg>
        <pc:cxnChg chg="mod">
          <ac:chgData name="Afonso Costa Henrique" userId="9e9b3605-668d-4dee-84b0-1f1bc75cfc02" providerId="ADAL" clId="{7CD367E2-7DB3-44AE-B921-A04E1B4C1019}" dt="2026-02-23T17:25:07.927" v="5899" actId="478"/>
          <ac:cxnSpMkLst>
            <pc:docMk/>
            <pc:sldMk cId="614006522" sldId="352"/>
            <ac:cxnSpMk id="24" creationId="{002E0794-3AEC-8D54-671F-D6310BACDBAC}"/>
          </ac:cxnSpMkLst>
        </pc:cxnChg>
        <pc:cxnChg chg="add mod">
          <ac:chgData name="Afonso Costa Henrique" userId="9e9b3605-668d-4dee-84b0-1f1bc75cfc02" providerId="ADAL" clId="{7CD367E2-7DB3-44AE-B921-A04E1B4C1019}" dt="2026-02-23T18:33:15.230" v="7023" actId="14100"/>
          <ac:cxnSpMkLst>
            <pc:docMk/>
            <pc:sldMk cId="614006522" sldId="352"/>
            <ac:cxnSpMk id="36" creationId="{BA75B2C7-3B8F-1B90-DAC7-5D72FCFB1EBF}"/>
          </ac:cxnSpMkLst>
        </pc:cxnChg>
        <pc:cxnChg chg="add mod">
          <ac:chgData name="Afonso Costa Henrique" userId="9e9b3605-668d-4dee-84b0-1f1bc75cfc02" providerId="ADAL" clId="{7CD367E2-7DB3-44AE-B921-A04E1B4C1019}" dt="2026-02-23T18:36:32.613" v="7079" actId="14100"/>
          <ac:cxnSpMkLst>
            <pc:docMk/>
            <pc:sldMk cId="614006522" sldId="352"/>
            <ac:cxnSpMk id="53" creationId="{47E7689C-908B-3177-9761-4C8278CDBE92}"/>
          </ac:cxnSpMkLst>
        </pc:cxnChg>
      </pc:sldChg>
      <pc:sldChg chg="addSp delSp modSp add mod modNotesTx">
        <pc:chgData name="Afonso Costa Henrique" userId="9e9b3605-668d-4dee-84b0-1f1bc75cfc02" providerId="ADAL" clId="{7CD367E2-7DB3-44AE-B921-A04E1B4C1019}" dt="2026-02-24T10:44:31.115" v="11199" actId="20577"/>
        <pc:sldMkLst>
          <pc:docMk/>
          <pc:sldMk cId="1608785460" sldId="353"/>
        </pc:sldMkLst>
        <pc:spChg chg="add mod">
          <ac:chgData name="Afonso Costa Henrique" userId="9e9b3605-668d-4dee-84b0-1f1bc75cfc02" providerId="ADAL" clId="{7CD367E2-7DB3-44AE-B921-A04E1B4C1019}" dt="2026-02-24T10:43:14.957" v="11098" actId="14100"/>
          <ac:spMkLst>
            <pc:docMk/>
            <pc:sldMk cId="1608785460" sldId="353"/>
            <ac:spMk id="2" creationId="{3B19F205-655D-7CCC-892E-9AE9C362A111}"/>
          </ac:spMkLst>
        </pc:spChg>
        <pc:spChg chg="del">
          <ac:chgData name="Afonso Costa Henrique" userId="9e9b3605-668d-4dee-84b0-1f1bc75cfc02" providerId="ADAL" clId="{7CD367E2-7DB3-44AE-B921-A04E1B4C1019}" dt="2026-02-24T10:39:54.905" v="11013" actId="478"/>
          <ac:spMkLst>
            <pc:docMk/>
            <pc:sldMk cId="1608785460" sldId="353"/>
            <ac:spMk id="11" creationId="{489EC6DD-D6EF-764C-F463-3D5C5685DBC7}"/>
          </ac:spMkLst>
        </pc:spChg>
        <pc:graphicFrameChg chg="add mod modGraphic">
          <ac:chgData name="Afonso Costa Henrique" userId="9e9b3605-668d-4dee-84b0-1f1bc75cfc02" providerId="ADAL" clId="{7CD367E2-7DB3-44AE-B921-A04E1B4C1019}" dt="2026-02-24T10:44:31.115" v="11199" actId="20577"/>
          <ac:graphicFrameMkLst>
            <pc:docMk/>
            <pc:sldMk cId="1608785460" sldId="353"/>
            <ac:graphicFrameMk id="7" creationId="{C3895B08-C611-CC43-A7EE-7C526448D118}"/>
          </ac:graphicFrameMkLst>
        </pc:graphicFrameChg>
        <pc:picChg chg="del">
          <ac:chgData name="Afonso Costa Henrique" userId="9e9b3605-668d-4dee-84b0-1f1bc75cfc02" providerId="ADAL" clId="{7CD367E2-7DB3-44AE-B921-A04E1B4C1019}" dt="2026-02-24T10:39:51.423" v="11012" actId="478"/>
          <ac:picMkLst>
            <pc:docMk/>
            <pc:sldMk cId="1608785460" sldId="353"/>
            <ac:picMk id="13" creationId="{4EB8FC5E-D18F-DC28-8569-3F8C08CFAB3F}"/>
          </ac:picMkLst>
        </pc:picChg>
      </pc:sldChg>
      <pc:sldChg chg="addSp delSp modSp add mod">
        <pc:chgData name="Afonso Costa Henrique" userId="9e9b3605-668d-4dee-84b0-1f1bc75cfc02" providerId="ADAL" clId="{7CD367E2-7DB3-44AE-B921-A04E1B4C1019}" dt="2026-02-24T10:59:20.673" v="11322" actId="20577"/>
        <pc:sldMkLst>
          <pc:docMk/>
          <pc:sldMk cId="2508961075" sldId="354"/>
        </pc:sldMkLst>
        <pc:spChg chg="ord">
          <ac:chgData name="Afonso Costa Henrique" userId="9e9b3605-668d-4dee-84b0-1f1bc75cfc02" providerId="ADAL" clId="{7CD367E2-7DB3-44AE-B921-A04E1B4C1019}" dt="2026-02-24T10:57:00.479" v="11299" actId="166"/>
          <ac:spMkLst>
            <pc:docMk/>
            <pc:sldMk cId="2508961075" sldId="354"/>
            <ac:spMk id="2" creationId="{FDBA6C12-1F08-0690-1456-1B9B30C6C131}"/>
          </ac:spMkLst>
        </pc:spChg>
        <pc:spChg chg="mod ord">
          <ac:chgData name="Afonso Costa Henrique" userId="9e9b3605-668d-4dee-84b0-1f1bc75cfc02" providerId="ADAL" clId="{7CD367E2-7DB3-44AE-B921-A04E1B4C1019}" dt="2026-02-24T10:58:50.401" v="11308" actId="20577"/>
          <ac:spMkLst>
            <pc:docMk/>
            <pc:sldMk cId="2508961075" sldId="354"/>
            <ac:spMk id="29" creationId="{7AEFEBDB-3C20-7336-5268-8B958210C299}"/>
          </ac:spMkLst>
        </pc:spChg>
        <pc:spChg chg="mod">
          <ac:chgData name="Afonso Costa Henrique" userId="9e9b3605-668d-4dee-84b0-1f1bc75cfc02" providerId="ADAL" clId="{7CD367E2-7DB3-44AE-B921-A04E1B4C1019}" dt="2026-02-24T10:59:20.673" v="11322" actId="20577"/>
          <ac:spMkLst>
            <pc:docMk/>
            <pc:sldMk cId="2508961075" sldId="354"/>
            <ac:spMk id="30" creationId="{71CF96F9-B92A-2700-EB93-3344D9D54D8A}"/>
          </ac:spMkLst>
        </pc:spChg>
        <pc:spChg chg="mod">
          <ac:chgData name="Afonso Costa Henrique" userId="9e9b3605-668d-4dee-84b0-1f1bc75cfc02" providerId="ADAL" clId="{7CD367E2-7DB3-44AE-B921-A04E1B4C1019}" dt="2026-02-24T10:56:54.328" v="11298" actId="1076"/>
          <ac:spMkLst>
            <pc:docMk/>
            <pc:sldMk cId="2508961075" sldId="354"/>
            <ac:spMk id="49" creationId="{BF4FF129-AC33-BD5E-D37D-6729FC9A1BD8}"/>
          </ac:spMkLst>
        </pc:spChg>
        <pc:spChg chg="del">
          <ac:chgData name="Afonso Costa Henrique" userId="9e9b3605-668d-4dee-84b0-1f1bc75cfc02" providerId="ADAL" clId="{7CD367E2-7DB3-44AE-B921-A04E1B4C1019}" dt="2026-02-24T10:54:46.688" v="11224" actId="478"/>
          <ac:spMkLst>
            <pc:docMk/>
            <pc:sldMk cId="2508961075" sldId="354"/>
            <ac:spMk id="58" creationId="{769D19A3-EB8C-F2BE-4EC5-363865679916}"/>
          </ac:spMkLst>
        </pc:spChg>
        <pc:picChg chg="add mod ord modCrop">
          <ac:chgData name="Afonso Costa Henrique" userId="9e9b3605-668d-4dee-84b0-1f1bc75cfc02" providerId="ADAL" clId="{7CD367E2-7DB3-44AE-B921-A04E1B4C1019}" dt="2026-02-24T10:58:34.634" v="11302" actId="167"/>
          <ac:picMkLst>
            <pc:docMk/>
            <pc:sldMk cId="2508961075" sldId="354"/>
            <ac:picMk id="9" creationId="{80230DA2-7149-3BBE-092F-FF4405A51DBA}"/>
          </ac:picMkLst>
        </pc:picChg>
        <pc:picChg chg="add mod ord modCrop">
          <ac:chgData name="Afonso Costa Henrique" userId="9e9b3605-668d-4dee-84b0-1f1bc75cfc02" providerId="ADAL" clId="{7CD367E2-7DB3-44AE-B921-A04E1B4C1019}" dt="2026-02-24T10:58:55.512" v="11309" actId="167"/>
          <ac:picMkLst>
            <pc:docMk/>
            <pc:sldMk cId="2508961075" sldId="354"/>
            <ac:picMk id="12" creationId="{8AD565EF-C6A4-57B0-6760-C4A1D51B4D25}"/>
          </ac:picMkLst>
        </pc:picChg>
        <pc:picChg chg="del">
          <ac:chgData name="Afonso Costa Henrique" userId="9e9b3605-668d-4dee-84b0-1f1bc75cfc02" providerId="ADAL" clId="{7CD367E2-7DB3-44AE-B921-A04E1B4C1019}" dt="2026-02-24T10:54:34.346" v="11222" actId="478"/>
          <ac:picMkLst>
            <pc:docMk/>
            <pc:sldMk cId="2508961075" sldId="354"/>
            <ac:picMk id="13" creationId="{58A73235-3378-9BE1-9E5A-D9116EA3CE73}"/>
          </ac:picMkLst>
        </pc:picChg>
        <pc:picChg chg="del">
          <ac:chgData name="Afonso Costa Henrique" userId="9e9b3605-668d-4dee-84b0-1f1bc75cfc02" providerId="ADAL" clId="{7CD367E2-7DB3-44AE-B921-A04E1B4C1019}" dt="2026-02-24T10:58:42.824" v="11304" actId="478"/>
          <ac:picMkLst>
            <pc:docMk/>
            <pc:sldMk cId="2508961075" sldId="354"/>
            <ac:picMk id="19" creationId="{AFD68F9E-CF5A-FDFC-E768-FE54BC2FCE37}"/>
          </ac:picMkLst>
        </pc:picChg>
        <pc:picChg chg="del">
          <ac:chgData name="Afonso Costa Henrique" userId="9e9b3605-668d-4dee-84b0-1f1bc75cfc02" providerId="ADAL" clId="{7CD367E2-7DB3-44AE-B921-A04E1B4C1019}" dt="2026-02-24T10:58:57.908" v="11310" actId="478"/>
          <ac:picMkLst>
            <pc:docMk/>
            <pc:sldMk cId="2508961075" sldId="354"/>
            <ac:picMk id="22" creationId="{ECC4FF2C-36D7-DC04-A8C6-4983BF672784}"/>
          </ac:picMkLst>
        </pc:picChg>
        <pc:picChg chg="mod">
          <ac:chgData name="Afonso Costa Henrique" userId="9e9b3605-668d-4dee-84b0-1f1bc75cfc02" providerId="ADAL" clId="{7CD367E2-7DB3-44AE-B921-A04E1B4C1019}" dt="2026-02-24T10:56:52.045" v="11297" actId="1076"/>
          <ac:picMkLst>
            <pc:docMk/>
            <pc:sldMk cId="2508961075" sldId="354"/>
            <ac:picMk id="34" creationId="{F9A426BB-5D6E-77A6-8F92-256332BA9C7D}"/>
          </ac:picMkLst>
        </pc:picChg>
        <pc:cxnChg chg="del">
          <ac:chgData name="Afonso Costa Henrique" userId="9e9b3605-668d-4dee-84b0-1f1bc75cfc02" providerId="ADAL" clId="{7CD367E2-7DB3-44AE-B921-A04E1B4C1019}" dt="2026-02-24T10:54:49.373" v="11225" actId="478"/>
          <ac:cxnSpMkLst>
            <pc:docMk/>
            <pc:sldMk cId="2508961075" sldId="354"/>
            <ac:cxnSpMk id="36" creationId="{30F6813F-0FE8-78F1-7213-70A3DC4BE810}"/>
          </ac:cxnSpMkLst>
        </pc:cxnChg>
        <pc:cxnChg chg="del">
          <ac:chgData name="Afonso Costa Henrique" userId="9e9b3605-668d-4dee-84b0-1f1bc75cfc02" providerId="ADAL" clId="{7CD367E2-7DB3-44AE-B921-A04E1B4C1019}" dt="2026-02-24T10:54:44.475" v="11223" actId="478"/>
          <ac:cxnSpMkLst>
            <pc:docMk/>
            <pc:sldMk cId="2508961075" sldId="354"/>
            <ac:cxnSpMk id="53" creationId="{112AB63F-EBB5-2289-5131-3013D56E0050}"/>
          </ac:cxnSpMkLst>
        </pc:cxnChg>
      </pc:sldChg>
      <pc:sldChg chg="addSp delSp modSp new mod">
        <pc:chgData name="Afonso Costa Henrique" userId="9e9b3605-668d-4dee-84b0-1f1bc75cfc02" providerId="ADAL" clId="{7CD367E2-7DB3-44AE-B921-A04E1B4C1019}" dt="2026-02-24T15:19:56.894" v="11372" actId="478"/>
        <pc:sldMkLst>
          <pc:docMk/>
          <pc:sldMk cId="3778340380" sldId="355"/>
        </pc:sldMkLst>
        <pc:spChg chg="del">
          <ac:chgData name="Afonso Costa Henrique" userId="9e9b3605-668d-4dee-84b0-1f1bc75cfc02" providerId="ADAL" clId="{7CD367E2-7DB3-44AE-B921-A04E1B4C1019}" dt="2026-02-24T15:19:56.894" v="11372" actId="478"/>
          <ac:spMkLst>
            <pc:docMk/>
            <pc:sldMk cId="3778340380" sldId="355"/>
            <ac:spMk id="2" creationId="{A123BE85-8DF7-4150-5950-73EF45E90F77}"/>
          </ac:spMkLst>
        </pc:spChg>
        <pc:picChg chg="add mod">
          <ac:chgData name="Afonso Costa Henrique" userId="9e9b3605-668d-4dee-84b0-1f1bc75cfc02" providerId="ADAL" clId="{7CD367E2-7DB3-44AE-B921-A04E1B4C1019}" dt="2026-02-24T15:19:54.462" v="11371" actId="1076"/>
          <ac:picMkLst>
            <pc:docMk/>
            <pc:sldMk cId="3778340380" sldId="355"/>
            <ac:picMk id="5" creationId="{71732ED1-C7F6-23C1-F95A-B64F04CEBA5A}"/>
          </ac:picMkLst>
        </pc:picChg>
      </pc:sldChg>
      <pc:sldChg chg="addSp delSp modSp add mod modNotesTx">
        <pc:chgData name="Afonso Costa Henrique" userId="9e9b3605-668d-4dee-84b0-1f1bc75cfc02" providerId="ADAL" clId="{7CD367E2-7DB3-44AE-B921-A04E1B4C1019}" dt="2026-02-25T10:41:55.915" v="11712" actId="20577"/>
        <pc:sldMkLst>
          <pc:docMk/>
          <pc:sldMk cId="1996634565" sldId="356"/>
        </pc:sldMkLst>
        <pc:spChg chg="mod">
          <ac:chgData name="Afonso Costa Henrique" userId="9e9b3605-668d-4dee-84b0-1f1bc75cfc02" providerId="ADAL" clId="{7CD367E2-7DB3-44AE-B921-A04E1B4C1019}" dt="2026-02-24T15:20:39.236" v="11435" actId="20577"/>
          <ac:spMkLst>
            <pc:docMk/>
            <pc:sldMk cId="1996634565" sldId="356"/>
            <ac:spMk id="2" creationId="{91EBCAB8-8E2D-EAE5-B7AF-836B851511AA}"/>
          </ac:spMkLst>
        </pc:spChg>
        <pc:spChg chg="del">
          <ac:chgData name="Afonso Costa Henrique" userId="9e9b3605-668d-4dee-84b0-1f1bc75cfc02" providerId="ADAL" clId="{7CD367E2-7DB3-44AE-B921-A04E1B4C1019}" dt="2026-02-24T15:20:42.740" v="11436" actId="478"/>
          <ac:spMkLst>
            <pc:docMk/>
            <pc:sldMk cId="1996634565" sldId="356"/>
            <ac:spMk id="29" creationId="{021DE081-B9ED-B9D4-DE35-4724CD0289AC}"/>
          </ac:spMkLst>
        </pc:spChg>
        <pc:spChg chg="del">
          <ac:chgData name="Afonso Costa Henrique" userId="9e9b3605-668d-4dee-84b0-1f1bc75cfc02" providerId="ADAL" clId="{7CD367E2-7DB3-44AE-B921-A04E1B4C1019}" dt="2026-02-24T15:20:52.167" v="11440" actId="478"/>
          <ac:spMkLst>
            <pc:docMk/>
            <pc:sldMk cId="1996634565" sldId="356"/>
            <ac:spMk id="30" creationId="{68775C34-70EA-42F9-B70F-E543C341FEA4}"/>
          </ac:spMkLst>
        </pc:spChg>
        <pc:spChg chg="del">
          <ac:chgData name="Afonso Costa Henrique" userId="9e9b3605-668d-4dee-84b0-1f1bc75cfc02" providerId="ADAL" clId="{7CD367E2-7DB3-44AE-B921-A04E1B4C1019}" dt="2026-02-24T15:20:47.881" v="11438" actId="478"/>
          <ac:spMkLst>
            <pc:docMk/>
            <pc:sldMk cId="1996634565" sldId="356"/>
            <ac:spMk id="49" creationId="{694D984B-1152-5A69-1CAA-86A165C6B3A8}"/>
          </ac:spMkLst>
        </pc:spChg>
        <pc:graphicFrameChg chg="add del mod">
          <ac:chgData name="Afonso Costa Henrique" userId="9e9b3605-668d-4dee-84b0-1f1bc75cfc02" providerId="ADAL" clId="{7CD367E2-7DB3-44AE-B921-A04E1B4C1019}" dt="2026-02-24T15:21:18.549" v="11442" actId="478"/>
          <ac:graphicFrameMkLst>
            <pc:docMk/>
            <pc:sldMk cId="1996634565" sldId="356"/>
            <ac:graphicFrameMk id="7" creationId="{608FCE2F-F3E4-1452-0BE5-AF5F6732FCB0}"/>
          </ac:graphicFrameMkLst>
        </pc:graphicFrameChg>
        <pc:picChg chg="del">
          <ac:chgData name="Afonso Costa Henrique" userId="9e9b3605-668d-4dee-84b0-1f1bc75cfc02" providerId="ADAL" clId="{7CD367E2-7DB3-44AE-B921-A04E1B4C1019}" dt="2026-02-24T15:20:44.013" v="11437" actId="478"/>
          <ac:picMkLst>
            <pc:docMk/>
            <pc:sldMk cId="1996634565" sldId="356"/>
            <ac:picMk id="9" creationId="{5C3C3AE0-9128-7086-877A-57C68126259E}"/>
          </ac:picMkLst>
        </pc:picChg>
        <pc:picChg chg="del">
          <ac:chgData name="Afonso Costa Henrique" userId="9e9b3605-668d-4dee-84b0-1f1bc75cfc02" providerId="ADAL" clId="{7CD367E2-7DB3-44AE-B921-A04E1B4C1019}" dt="2026-02-24T15:20:49.648" v="11439" actId="478"/>
          <ac:picMkLst>
            <pc:docMk/>
            <pc:sldMk cId="1996634565" sldId="356"/>
            <ac:picMk id="12" creationId="{368744A6-74D7-372D-4D4C-1EBFD6E8A083}"/>
          </ac:picMkLst>
        </pc:picChg>
        <pc:picChg chg="add mod modCrop">
          <ac:chgData name="Afonso Costa Henrique" userId="9e9b3605-668d-4dee-84b0-1f1bc75cfc02" providerId="ADAL" clId="{7CD367E2-7DB3-44AE-B921-A04E1B4C1019}" dt="2026-02-24T15:23:14.116" v="11454" actId="1076"/>
          <ac:picMkLst>
            <pc:docMk/>
            <pc:sldMk cId="1996634565" sldId="356"/>
            <ac:picMk id="13" creationId="{FCD61BCF-C282-867D-D9BB-4E925501EE74}"/>
          </ac:picMkLst>
        </pc:picChg>
        <pc:picChg chg="del">
          <ac:chgData name="Afonso Costa Henrique" userId="9e9b3605-668d-4dee-84b0-1f1bc75cfc02" providerId="ADAL" clId="{7CD367E2-7DB3-44AE-B921-A04E1B4C1019}" dt="2026-02-24T15:20:47.881" v="11438" actId="478"/>
          <ac:picMkLst>
            <pc:docMk/>
            <pc:sldMk cId="1996634565" sldId="356"/>
            <ac:picMk id="34" creationId="{3EC3E3D3-D615-35D2-FB67-1FFA51306362}"/>
          </ac:picMkLst>
        </pc:picChg>
      </pc:sldChg>
      <pc:sldMasterChg chg="delSldLayout">
        <pc:chgData name="Afonso Costa Henrique" userId="9e9b3605-668d-4dee-84b0-1f1bc75cfc02" providerId="ADAL" clId="{7CD367E2-7DB3-44AE-B921-A04E1B4C1019}" dt="2026-02-20T15:17:43.277" v="664" actId="47"/>
        <pc:sldMasterMkLst>
          <pc:docMk/>
          <pc:sldMasterMk cId="0" sldId="2147483648"/>
        </pc:sldMasterMkLst>
      </pc:sldMasterChg>
    </pc:docChg>
  </pc:docChgLst>
</pc:chgInfo>
</file>

<file path=ppt/comments/modernComment_152_54A43EC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2445A43-29F3-46A1-8712-D8464FE03918}" authorId="{764D0E7E-26B2-90F7-FD1C-F507333A876E}" created="2025-11-20T22:56:42.70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20050114" sldId="338"/>
      <ac:spMk id="58" creationId="{13025F6F-5378-3CB5-164F-3B5EEFA7E554}"/>
    </ac:deMkLst>
    <p188:replyLst>
      <p188:reply id="{28FC2D36-73F0-4990-BFEF-264645E8661D}" authorId="{764D0E7E-26B2-90F7-FD1C-F507333A876E}" created="2025-11-20T23:43:33.632">
        <p188:txBody>
          <a:bodyPr/>
          <a:lstStyle/>
          <a:p>
            <a:r>
              <a:rPr lang="pt-PT"/>
              <a:t>E explicar cada um dos tópicos do indice</a:t>
            </a:r>
          </a:p>
        </p188:txBody>
      </p188:reply>
    </p188:replyLst>
    <p188:txBody>
      <a:bodyPr/>
      <a:lstStyle/>
      <a:p>
        <a:r>
          <a:rPr lang="pt-PT"/>
          <a:t>Seria bom colocar um indice</a:t>
        </a:r>
      </a:p>
    </p188:txBody>
  </p188:cm>
</p188:cmLst>
</file>

<file path=ppt/comments/modernComment_153_983307E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57715E2-F4C6-45AA-8682-7E42EA337DB9}" authorId="{764D0E7E-26B2-90F7-FD1C-F507333A876E}" created="2025-11-20T22:55:40.25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553481193" sldId="339"/>
      <ac:spMk id="54" creationId="{76D6C995-E668-D8C4-6E0D-96B8F3539E64}"/>
    </ac:deMkLst>
    <p188:txBody>
      <a:bodyPr/>
      <a:lstStyle/>
      <a:p>
        <a:r>
          <a:rPr lang="pt-PT"/>
          <a:t>Altereir replicar para reprodução</a:t>
        </a:r>
      </a:p>
    </p188:txBody>
  </p188:cm>
  <p188:cm id="{734B0FFB-5D50-4181-99AD-E520FBCB4F96}" authorId="{764D0E7E-26B2-90F7-FD1C-F507333A876E}" created="2025-11-20T23:58:43.554">
    <pc:sldMkLst xmlns:pc="http://schemas.microsoft.com/office/powerpoint/2013/main/command">
      <pc:docMk/>
      <pc:sldMk cId="2348607282" sldId="279"/>
    </pc:sldMkLst>
    <p188:replyLst>
      <p188:reply id="{FD4F7108-5DCD-4430-A2B7-6FB220AEEAD1}" authorId="{764D0E7E-26B2-90F7-FD1C-F507333A876E}" created="2025-11-21T00:29:41.768">
        <p188:txBody>
          <a:bodyPr/>
          <a:lstStyle/>
          <a:p>
            <a:r>
              <a:rPr lang="pt-PT"/>
              <a:t>Estão atualmente 25 slides para 10min -&gt; menos de 30s/slide</a:t>
            </a:r>
          </a:p>
        </p188:txBody>
      </p188:reply>
    </p188:replyLst>
    <p188:txBody>
      <a:bodyPr/>
      <a:lstStyle/>
      <a:p>
        <a:r>
          <a:rPr lang="pt-PT"/>
          <a:t>ATENÇÂO: isto é uma apresentação para 10 minutos. Focar aspetos importantes</a:t>
        </a:r>
      </a:p>
    </p188:txBody>
  </p188:cm>
</p188:cmLst>
</file>

<file path=ppt/comments/modernComment_154_FF9C44D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305B77-FC43-414D-B171-98629DC87255}" authorId="{764D0E7E-26B2-90F7-FD1C-F507333A876E}" created="2025-11-20T23:12:03.526">
    <pc:sldMkLst xmlns:pc="http://schemas.microsoft.com/office/powerpoint/2013/main/command">
      <pc:docMk/>
      <pc:sldMk cId="4288431322" sldId="335"/>
    </pc:sldMkLst>
    <p188:txBody>
      <a:bodyPr/>
      <a:lstStyle/>
      <a:p>
        <a:r>
          <a:rPr lang="pt-PT"/>
          <a:t>Vê se estes slides ajudam a introduzir o tema</a:t>
        </a:r>
      </a:p>
    </p188:txBody>
  </p188:cm>
  <p188:cm id="{0B259E9A-047C-4DB8-9C41-C3764373BF77}" authorId="{764D0E7E-26B2-90F7-FD1C-F507333A876E}" created="2025-11-20T23:15:53.579">
    <pc:sldMkLst xmlns:pc="http://schemas.microsoft.com/office/powerpoint/2013/main/command">
      <pc:docMk/>
      <pc:sldMk cId="4288431322" sldId="335"/>
    </pc:sldMkLst>
    <p188:txBody>
      <a:bodyPr/>
      <a:lstStyle/>
      <a:p>
        <a:r>
          <a:rPr lang="pt-PT"/>
          <a:t>Referir na apresentação que os parâmetros do controlador são mantidos independentemente do modelo considerado</a:t>
        </a:r>
      </a:p>
    </p188:txBody>
  </p188:cm>
</p188:cmLst>
</file>

<file path=ppt/comments/modernComment_155_F6775FF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B81607F-0D20-4FF9-A2A5-D8437ED23E60}" authorId="{764D0E7E-26B2-90F7-FD1C-F507333A876E}" created="2025-11-20T23:37:05.64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35018480" sldId="341"/>
      <ac:spMk id="9" creationId="{B232B54C-7EB0-7531-B686-3384825672C2}"/>
      <ac:txMk cp="0" len="1">
        <ac:context len="10" hash="1692316344"/>
      </ac:txMk>
    </ac:txMkLst>
    <p188:pos x="3885332" y="263483"/>
    <p188:txBody>
      <a:bodyPr/>
      <a:lstStyle/>
      <a:p>
        <a:r>
          <a:rPr lang="pt-PT"/>
          <a:t>Alterei para modelação</a:t>
        </a:r>
      </a:p>
    </p188:txBody>
  </p188:cm>
  <p188:cm id="{8890DCB7-074D-42B3-8679-2A9774401611}" authorId="{764D0E7E-26B2-90F7-FD1C-F507333A876E}" created="2025-11-20T23:43:12.874">
    <pc:sldMkLst xmlns:pc="http://schemas.microsoft.com/office/powerpoint/2013/main/command">
      <pc:docMk/>
      <pc:sldMk cId="3552980879" sldId="318"/>
    </pc:sldMkLst>
    <p188:txBody>
      <a:bodyPr/>
      <a:lstStyle/>
      <a:p>
        <a:r>
          <a:rPr lang="pt-PT"/>
          <a:t>Tentar condensar os slides -&gt; proponho colocar em 2, como está agora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510F7D-D8F3-4BEA-B229-521C940E32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PT"/>
        </a:p>
      </dgm:t>
    </dgm:pt>
    <dgm:pt modelId="{D3E898F7-E97B-438C-8417-F01756273260}">
      <dgm:prSet phldrT="[Texto]" phldr="0"/>
      <dgm:spPr/>
      <dgm:t>
        <a:bodyPr/>
        <a:lstStyle/>
        <a:p>
          <a:r>
            <a:rPr lang="pt-PT" dirty="0"/>
            <a:t>Introdução</a:t>
          </a:r>
        </a:p>
      </dgm:t>
    </dgm:pt>
    <dgm:pt modelId="{5CA734CD-D9BE-474C-9C9E-B7616CB802B9}" type="parTrans" cxnId="{0C1543AD-37CB-4364-A1FA-8B6BA76E6D55}">
      <dgm:prSet/>
      <dgm:spPr/>
      <dgm:t>
        <a:bodyPr/>
        <a:lstStyle/>
        <a:p>
          <a:endParaRPr lang="pt-PT"/>
        </a:p>
      </dgm:t>
    </dgm:pt>
    <dgm:pt modelId="{D5E3F222-3C61-4498-B7CF-6933FA4983E3}" type="sibTrans" cxnId="{0C1543AD-37CB-4364-A1FA-8B6BA76E6D55}">
      <dgm:prSet/>
      <dgm:spPr/>
      <dgm:t>
        <a:bodyPr/>
        <a:lstStyle/>
        <a:p>
          <a:endParaRPr lang="pt-PT"/>
        </a:p>
      </dgm:t>
    </dgm:pt>
    <dgm:pt modelId="{51DDFEC3-1EB3-44AA-B0D1-32BB4A7AAA95}">
      <dgm:prSet phldrT="[Texto]" phldr="0"/>
      <dgm:spPr/>
      <dgm:t>
        <a:bodyPr/>
        <a:lstStyle/>
        <a:p>
          <a:r>
            <a:rPr lang="pt-PT" dirty="0"/>
            <a:t>Modelação</a:t>
          </a:r>
        </a:p>
      </dgm:t>
    </dgm:pt>
    <dgm:pt modelId="{E7B149D9-676D-4994-AB79-A90D46E42D66}" type="parTrans" cxnId="{D49BFBCA-92D9-4485-8753-323073A09380}">
      <dgm:prSet/>
      <dgm:spPr/>
      <dgm:t>
        <a:bodyPr/>
        <a:lstStyle/>
        <a:p>
          <a:endParaRPr lang="pt-PT"/>
        </a:p>
      </dgm:t>
    </dgm:pt>
    <dgm:pt modelId="{A20974ED-F21F-4F9E-AD54-F9171312F7D6}" type="sibTrans" cxnId="{D49BFBCA-92D9-4485-8753-323073A09380}">
      <dgm:prSet/>
      <dgm:spPr/>
      <dgm:t>
        <a:bodyPr/>
        <a:lstStyle/>
        <a:p>
          <a:endParaRPr lang="pt-PT"/>
        </a:p>
      </dgm:t>
    </dgm:pt>
    <dgm:pt modelId="{2F429AC9-EF95-4B78-89A7-89476AA9AC0E}">
      <dgm:prSet phldrT="[Texto]" phldr="0"/>
      <dgm:spPr/>
      <dgm:t>
        <a:bodyPr/>
        <a:lstStyle/>
        <a:p>
          <a:r>
            <a:rPr lang="pt-PT" dirty="0"/>
            <a:t>Estratégias de Controlo (Simulação Numérica)</a:t>
          </a:r>
        </a:p>
      </dgm:t>
    </dgm:pt>
    <dgm:pt modelId="{17B4FDDE-C602-4281-AED7-A876AB46217D}" type="parTrans" cxnId="{1860DF5D-A8D0-4065-822E-51A8E254A524}">
      <dgm:prSet/>
      <dgm:spPr/>
      <dgm:t>
        <a:bodyPr/>
        <a:lstStyle/>
        <a:p>
          <a:endParaRPr lang="pt-PT"/>
        </a:p>
      </dgm:t>
    </dgm:pt>
    <dgm:pt modelId="{84A33424-9A3D-4F84-B66B-65EC98E40C32}" type="sibTrans" cxnId="{1860DF5D-A8D0-4065-822E-51A8E254A524}">
      <dgm:prSet/>
      <dgm:spPr/>
      <dgm:t>
        <a:bodyPr/>
        <a:lstStyle/>
        <a:p>
          <a:endParaRPr lang="pt-PT"/>
        </a:p>
      </dgm:t>
    </dgm:pt>
    <dgm:pt modelId="{2097805C-DBF6-4164-A5B4-3F00A19B67D9}">
      <dgm:prSet phldrT="[Texto]" phldr="0"/>
      <dgm:spPr/>
      <dgm:t>
        <a:bodyPr/>
        <a:lstStyle/>
        <a:p>
          <a:r>
            <a:rPr lang="pt-PT" dirty="0"/>
            <a:t>Validação Experimental</a:t>
          </a:r>
        </a:p>
      </dgm:t>
    </dgm:pt>
    <dgm:pt modelId="{34DBD3EB-46C6-4C2F-95ED-92ECA70356E4}" type="parTrans" cxnId="{DE4AD6A5-D11F-4333-BBBC-75E7AFD30D15}">
      <dgm:prSet/>
      <dgm:spPr/>
      <dgm:t>
        <a:bodyPr/>
        <a:lstStyle/>
        <a:p>
          <a:endParaRPr lang="pt-PT"/>
        </a:p>
      </dgm:t>
    </dgm:pt>
    <dgm:pt modelId="{C1B0A532-13F1-4C1C-9CA2-067B2EE46F32}" type="sibTrans" cxnId="{DE4AD6A5-D11F-4333-BBBC-75E7AFD30D15}">
      <dgm:prSet/>
      <dgm:spPr/>
      <dgm:t>
        <a:bodyPr/>
        <a:lstStyle/>
        <a:p>
          <a:endParaRPr lang="pt-PT"/>
        </a:p>
      </dgm:t>
    </dgm:pt>
    <dgm:pt modelId="{05BAF76A-03C7-4318-BF63-6472FDDB3957}">
      <dgm:prSet/>
      <dgm:spPr/>
      <dgm:t>
        <a:bodyPr/>
        <a:lstStyle/>
        <a:p>
          <a:r>
            <a:rPr lang="pt-PT" dirty="0"/>
            <a:t>Conclusões &amp; Desenvolvimentos Futuros</a:t>
          </a:r>
        </a:p>
      </dgm:t>
    </dgm:pt>
    <dgm:pt modelId="{8D9FB32A-9BEA-40DB-9CB0-BB7B7CC47BAA}" type="parTrans" cxnId="{D96502A9-2CC0-46E4-950F-5B9B119C815F}">
      <dgm:prSet/>
      <dgm:spPr/>
      <dgm:t>
        <a:bodyPr/>
        <a:lstStyle/>
        <a:p>
          <a:endParaRPr lang="pt-PT"/>
        </a:p>
      </dgm:t>
    </dgm:pt>
    <dgm:pt modelId="{68A5F8B3-106D-4A39-8F94-8F34975152DD}" type="sibTrans" cxnId="{D96502A9-2CC0-46E4-950F-5B9B119C815F}">
      <dgm:prSet/>
      <dgm:spPr/>
      <dgm:t>
        <a:bodyPr/>
        <a:lstStyle/>
        <a:p>
          <a:endParaRPr lang="pt-PT"/>
        </a:p>
      </dgm:t>
    </dgm:pt>
    <dgm:pt modelId="{17CB2826-6D80-4D84-9997-94C8188C41C1}" type="pres">
      <dgm:prSet presAssocID="{E7510F7D-D8F3-4BEA-B229-521C940E32B7}" presName="Name0" presStyleCnt="0">
        <dgm:presLayoutVars>
          <dgm:chMax val="7"/>
          <dgm:chPref val="7"/>
          <dgm:dir/>
        </dgm:presLayoutVars>
      </dgm:prSet>
      <dgm:spPr/>
    </dgm:pt>
    <dgm:pt modelId="{235739E0-A1C8-4A5B-93CE-448CCBDCF696}" type="pres">
      <dgm:prSet presAssocID="{E7510F7D-D8F3-4BEA-B229-521C940E32B7}" presName="Name1" presStyleCnt="0"/>
      <dgm:spPr/>
    </dgm:pt>
    <dgm:pt modelId="{9B302126-FBC1-4DD0-9480-C321440C99F5}" type="pres">
      <dgm:prSet presAssocID="{E7510F7D-D8F3-4BEA-B229-521C940E32B7}" presName="cycle" presStyleCnt="0"/>
      <dgm:spPr/>
    </dgm:pt>
    <dgm:pt modelId="{73F188CC-8BFE-43F9-8882-E05F62CC8234}" type="pres">
      <dgm:prSet presAssocID="{E7510F7D-D8F3-4BEA-B229-521C940E32B7}" presName="srcNode" presStyleLbl="node1" presStyleIdx="0" presStyleCnt="5"/>
      <dgm:spPr/>
    </dgm:pt>
    <dgm:pt modelId="{2A00CE09-4391-4AF3-9E75-7D45C11B23B3}" type="pres">
      <dgm:prSet presAssocID="{E7510F7D-D8F3-4BEA-B229-521C940E32B7}" presName="conn" presStyleLbl="parChTrans1D2" presStyleIdx="0" presStyleCnt="1"/>
      <dgm:spPr/>
    </dgm:pt>
    <dgm:pt modelId="{E76ECD67-688A-4D9C-8FD2-3916ABC66B98}" type="pres">
      <dgm:prSet presAssocID="{E7510F7D-D8F3-4BEA-B229-521C940E32B7}" presName="extraNode" presStyleLbl="node1" presStyleIdx="0" presStyleCnt="5"/>
      <dgm:spPr/>
    </dgm:pt>
    <dgm:pt modelId="{DE4D54B2-939D-401D-A5C8-88F63219FE10}" type="pres">
      <dgm:prSet presAssocID="{E7510F7D-D8F3-4BEA-B229-521C940E32B7}" presName="dstNode" presStyleLbl="node1" presStyleIdx="0" presStyleCnt="5"/>
      <dgm:spPr/>
    </dgm:pt>
    <dgm:pt modelId="{6E94E9DE-BABA-4126-92FC-E15BD6FC9332}" type="pres">
      <dgm:prSet presAssocID="{D3E898F7-E97B-438C-8417-F01756273260}" presName="text_1" presStyleLbl="node1" presStyleIdx="0" presStyleCnt="5">
        <dgm:presLayoutVars>
          <dgm:bulletEnabled val="1"/>
        </dgm:presLayoutVars>
      </dgm:prSet>
      <dgm:spPr/>
    </dgm:pt>
    <dgm:pt modelId="{C811D38F-BD95-4E21-A156-31D8D7E1528E}" type="pres">
      <dgm:prSet presAssocID="{D3E898F7-E97B-438C-8417-F01756273260}" presName="accent_1" presStyleCnt="0"/>
      <dgm:spPr/>
    </dgm:pt>
    <dgm:pt modelId="{A109DB84-F39F-44B5-AF3F-63C15868B594}" type="pres">
      <dgm:prSet presAssocID="{D3E898F7-E97B-438C-8417-F01756273260}" presName="accentRepeatNode" presStyleLbl="solidFgAcc1" presStyleIdx="0" presStyleCnt="5"/>
      <dgm:spPr/>
    </dgm:pt>
    <dgm:pt modelId="{8B374A4B-2D6F-4E81-B114-796ED7A04B94}" type="pres">
      <dgm:prSet presAssocID="{51DDFEC3-1EB3-44AA-B0D1-32BB4A7AAA95}" presName="text_2" presStyleLbl="node1" presStyleIdx="1" presStyleCnt="5">
        <dgm:presLayoutVars>
          <dgm:bulletEnabled val="1"/>
        </dgm:presLayoutVars>
      </dgm:prSet>
      <dgm:spPr/>
    </dgm:pt>
    <dgm:pt modelId="{2042B5D1-2917-4D61-A0C5-7EB2D695EC62}" type="pres">
      <dgm:prSet presAssocID="{51DDFEC3-1EB3-44AA-B0D1-32BB4A7AAA95}" presName="accent_2" presStyleCnt="0"/>
      <dgm:spPr/>
    </dgm:pt>
    <dgm:pt modelId="{9F1D9871-2881-4A75-918D-263B2E813132}" type="pres">
      <dgm:prSet presAssocID="{51DDFEC3-1EB3-44AA-B0D1-32BB4A7AAA95}" presName="accentRepeatNode" presStyleLbl="solidFgAcc1" presStyleIdx="1" presStyleCnt="5"/>
      <dgm:spPr/>
    </dgm:pt>
    <dgm:pt modelId="{74626A2D-4DC4-4140-8FB3-35024AD5BE86}" type="pres">
      <dgm:prSet presAssocID="{2F429AC9-EF95-4B78-89A7-89476AA9AC0E}" presName="text_3" presStyleLbl="node1" presStyleIdx="2" presStyleCnt="5">
        <dgm:presLayoutVars>
          <dgm:bulletEnabled val="1"/>
        </dgm:presLayoutVars>
      </dgm:prSet>
      <dgm:spPr/>
    </dgm:pt>
    <dgm:pt modelId="{1CA01B5A-CE02-424B-BD2C-6428884EA2EB}" type="pres">
      <dgm:prSet presAssocID="{2F429AC9-EF95-4B78-89A7-89476AA9AC0E}" presName="accent_3" presStyleCnt="0"/>
      <dgm:spPr/>
    </dgm:pt>
    <dgm:pt modelId="{B38A7804-D6F0-4DCC-885C-69BF38F8BAB0}" type="pres">
      <dgm:prSet presAssocID="{2F429AC9-EF95-4B78-89A7-89476AA9AC0E}" presName="accentRepeatNode" presStyleLbl="solidFgAcc1" presStyleIdx="2" presStyleCnt="5"/>
      <dgm:spPr/>
    </dgm:pt>
    <dgm:pt modelId="{54750BB7-22C0-4750-B334-3BF1324A10D8}" type="pres">
      <dgm:prSet presAssocID="{2097805C-DBF6-4164-A5B4-3F00A19B67D9}" presName="text_4" presStyleLbl="node1" presStyleIdx="3" presStyleCnt="5">
        <dgm:presLayoutVars>
          <dgm:bulletEnabled val="1"/>
        </dgm:presLayoutVars>
      </dgm:prSet>
      <dgm:spPr/>
    </dgm:pt>
    <dgm:pt modelId="{88AAF2E7-5516-4DE3-A96B-4B389C2D2A37}" type="pres">
      <dgm:prSet presAssocID="{2097805C-DBF6-4164-A5B4-3F00A19B67D9}" presName="accent_4" presStyleCnt="0"/>
      <dgm:spPr/>
    </dgm:pt>
    <dgm:pt modelId="{34AEFE89-B596-47DA-A9A1-376A62340E63}" type="pres">
      <dgm:prSet presAssocID="{2097805C-DBF6-4164-A5B4-3F00A19B67D9}" presName="accentRepeatNode" presStyleLbl="solidFgAcc1" presStyleIdx="3" presStyleCnt="5"/>
      <dgm:spPr/>
    </dgm:pt>
    <dgm:pt modelId="{287D1082-B3BD-4134-A52C-AA386799EDFC}" type="pres">
      <dgm:prSet presAssocID="{05BAF76A-03C7-4318-BF63-6472FDDB3957}" presName="text_5" presStyleLbl="node1" presStyleIdx="4" presStyleCnt="5">
        <dgm:presLayoutVars>
          <dgm:bulletEnabled val="1"/>
        </dgm:presLayoutVars>
      </dgm:prSet>
      <dgm:spPr/>
    </dgm:pt>
    <dgm:pt modelId="{56997015-19E4-4472-92FE-4DFC3BC2399F}" type="pres">
      <dgm:prSet presAssocID="{05BAF76A-03C7-4318-BF63-6472FDDB3957}" presName="accent_5" presStyleCnt="0"/>
      <dgm:spPr/>
    </dgm:pt>
    <dgm:pt modelId="{E6358D02-499F-4D07-863B-EC287541076F}" type="pres">
      <dgm:prSet presAssocID="{05BAF76A-03C7-4318-BF63-6472FDDB3957}" presName="accentRepeatNode" presStyleLbl="solidFgAcc1" presStyleIdx="4" presStyleCnt="5"/>
      <dgm:spPr/>
    </dgm:pt>
  </dgm:ptLst>
  <dgm:cxnLst>
    <dgm:cxn modelId="{1860DF5D-A8D0-4065-822E-51A8E254A524}" srcId="{E7510F7D-D8F3-4BEA-B229-521C940E32B7}" destId="{2F429AC9-EF95-4B78-89A7-89476AA9AC0E}" srcOrd="2" destOrd="0" parTransId="{17B4FDDE-C602-4281-AED7-A876AB46217D}" sibTransId="{84A33424-9A3D-4F84-B66B-65EC98E40C32}"/>
    <dgm:cxn modelId="{859DE24D-D62F-4093-85D3-04DAD66F4FC1}" type="presOf" srcId="{2F429AC9-EF95-4B78-89A7-89476AA9AC0E}" destId="{74626A2D-4DC4-4140-8FB3-35024AD5BE86}" srcOrd="0" destOrd="0" presId="urn:microsoft.com/office/officeart/2008/layout/VerticalCurvedList"/>
    <dgm:cxn modelId="{DE4AD6A5-D11F-4333-BBBC-75E7AFD30D15}" srcId="{E7510F7D-D8F3-4BEA-B229-521C940E32B7}" destId="{2097805C-DBF6-4164-A5B4-3F00A19B67D9}" srcOrd="3" destOrd="0" parTransId="{34DBD3EB-46C6-4C2F-95ED-92ECA70356E4}" sibTransId="{C1B0A532-13F1-4C1C-9CA2-067B2EE46F32}"/>
    <dgm:cxn modelId="{ED8642A8-5995-470A-9961-D5A79575564B}" type="presOf" srcId="{51DDFEC3-1EB3-44AA-B0D1-32BB4A7AAA95}" destId="{8B374A4B-2D6F-4E81-B114-796ED7A04B94}" srcOrd="0" destOrd="0" presId="urn:microsoft.com/office/officeart/2008/layout/VerticalCurvedList"/>
    <dgm:cxn modelId="{D96502A9-2CC0-46E4-950F-5B9B119C815F}" srcId="{E7510F7D-D8F3-4BEA-B229-521C940E32B7}" destId="{05BAF76A-03C7-4318-BF63-6472FDDB3957}" srcOrd="4" destOrd="0" parTransId="{8D9FB32A-9BEA-40DB-9CB0-BB7B7CC47BAA}" sibTransId="{68A5F8B3-106D-4A39-8F94-8F34975152DD}"/>
    <dgm:cxn modelId="{0C1543AD-37CB-4364-A1FA-8B6BA76E6D55}" srcId="{E7510F7D-D8F3-4BEA-B229-521C940E32B7}" destId="{D3E898F7-E97B-438C-8417-F01756273260}" srcOrd="0" destOrd="0" parTransId="{5CA734CD-D9BE-474C-9C9E-B7616CB802B9}" sibTransId="{D5E3F222-3C61-4498-B7CF-6933FA4983E3}"/>
    <dgm:cxn modelId="{57B91CB1-08A5-480D-A893-3E7F75C89FCE}" type="presOf" srcId="{2097805C-DBF6-4164-A5B4-3F00A19B67D9}" destId="{54750BB7-22C0-4750-B334-3BF1324A10D8}" srcOrd="0" destOrd="0" presId="urn:microsoft.com/office/officeart/2008/layout/VerticalCurvedList"/>
    <dgm:cxn modelId="{D49BFBCA-92D9-4485-8753-323073A09380}" srcId="{E7510F7D-D8F3-4BEA-B229-521C940E32B7}" destId="{51DDFEC3-1EB3-44AA-B0D1-32BB4A7AAA95}" srcOrd="1" destOrd="0" parTransId="{E7B149D9-676D-4994-AB79-A90D46E42D66}" sibTransId="{A20974ED-F21F-4F9E-AD54-F9171312F7D6}"/>
    <dgm:cxn modelId="{F98093D2-9F97-42DF-9221-479FDCC95B1E}" type="presOf" srcId="{D5E3F222-3C61-4498-B7CF-6933FA4983E3}" destId="{2A00CE09-4391-4AF3-9E75-7D45C11B23B3}" srcOrd="0" destOrd="0" presId="urn:microsoft.com/office/officeart/2008/layout/VerticalCurvedList"/>
    <dgm:cxn modelId="{98D31FD9-0DF7-4DA6-BD6B-9ECD128930D6}" type="presOf" srcId="{E7510F7D-D8F3-4BEA-B229-521C940E32B7}" destId="{17CB2826-6D80-4D84-9997-94C8188C41C1}" srcOrd="0" destOrd="0" presId="urn:microsoft.com/office/officeart/2008/layout/VerticalCurvedList"/>
    <dgm:cxn modelId="{8326A3FA-3D06-44F8-AF22-FD8666C27D2D}" type="presOf" srcId="{D3E898F7-E97B-438C-8417-F01756273260}" destId="{6E94E9DE-BABA-4126-92FC-E15BD6FC9332}" srcOrd="0" destOrd="0" presId="urn:microsoft.com/office/officeart/2008/layout/VerticalCurvedList"/>
    <dgm:cxn modelId="{1BBA05FF-1A22-4C75-B0FD-3103FA3D5BD4}" type="presOf" srcId="{05BAF76A-03C7-4318-BF63-6472FDDB3957}" destId="{287D1082-B3BD-4134-A52C-AA386799EDFC}" srcOrd="0" destOrd="0" presId="urn:microsoft.com/office/officeart/2008/layout/VerticalCurvedList"/>
    <dgm:cxn modelId="{6C4E9DCB-C04D-48C4-BDF4-B104B327E9AB}" type="presParOf" srcId="{17CB2826-6D80-4D84-9997-94C8188C41C1}" destId="{235739E0-A1C8-4A5B-93CE-448CCBDCF696}" srcOrd="0" destOrd="0" presId="urn:microsoft.com/office/officeart/2008/layout/VerticalCurvedList"/>
    <dgm:cxn modelId="{20050491-4D79-43CE-BFDF-5A44AC78CCE7}" type="presParOf" srcId="{235739E0-A1C8-4A5B-93CE-448CCBDCF696}" destId="{9B302126-FBC1-4DD0-9480-C321440C99F5}" srcOrd="0" destOrd="0" presId="urn:microsoft.com/office/officeart/2008/layout/VerticalCurvedList"/>
    <dgm:cxn modelId="{1562F21D-471E-4E92-8670-5E14287D92FC}" type="presParOf" srcId="{9B302126-FBC1-4DD0-9480-C321440C99F5}" destId="{73F188CC-8BFE-43F9-8882-E05F62CC8234}" srcOrd="0" destOrd="0" presId="urn:microsoft.com/office/officeart/2008/layout/VerticalCurvedList"/>
    <dgm:cxn modelId="{DF628536-FC1A-4FA3-8CE7-B5B364FE7018}" type="presParOf" srcId="{9B302126-FBC1-4DD0-9480-C321440C99F5}" destId="{2A00CE09-4391-4AF3-9E75-7D45C11B23B3}" srcOrd="1" destOrd="0" presId="urn:microsoft.com/office/officeart/2008/layout/VerticalCurvedList"/>
    <dgm:cxn modelId="{48A01027-6FA6-4293-AA56-466EDF795E83}" type="presParOf" srcId="{9B302126-FBC1-4DD0-9480-C321440C99F5}" destId="{E76ECD67-688A-4D9C-8FD2-3916ABC66B98}" srcOrd="2" destOrd="0" presId="urn:microsoft.com/office/officeart/2008/layout/VerticalCurvedList"/>
    <dgm:cxn modelId="{03CBD5BA-DAAB-4EFB-BF22-36E89B636649}" type="presParOf" srcId="{9B302126-FBC1-4DD0-9480-C321440C99F5}" destId="{DE4D54B2-939D-401D-A5C8-88F63219FE10}" srcOrd="3" destOrd="0" presId="urn:microsoft.com/office/officeart/2008/layout/VerticalCurvedList"/>
    <dgm:cxn modelId="{16687A05-16CD-44CA-8BC8-758B7C046644}" type="presParOf" srcId="{235739E0-A1C8-4A5B-93CE-448CCBDCF696}" destId="{6E94E9DE-BABA-4126-92FC-E15BD6FC9332}" srcOrd="1" destOrd="0" presId="urn:microsoft.com/office/officeart/2008/layout/VerticalCurvedList"/>
    <dgm:cxn modelId="{D1511671-FA03-4F2A-BF19-460C39A704E7}" type="presParOf" srcId="{235739E0-A1C8-4A5B-93CE-448CCBDCF696}" destId="{C811D38F-BD95-4E21-A156-31D8D7E1528E}" srcOrd="2" destOrd="0" presId="urn:microsoft.com/office/officeart/2008/layout/VerticalCurvedList"/>
    <dgm:cxn modelId="{75BA9B77-279A-42C5-8550-2D8B92FDB334}" type="presParOf" srcId="{C811D38F-BD95-4E21-A156-31D8D7E1528E}" destId="{A109DB84-F39F-44B5-AF3F-63C15868B594}" srcOrd="0" destOrd="0" presId="urn:microsoft.com/office/officeart/2008/layout/VerticalCurvedList"/>
    <dgm:cxn modelId="{A9ED3D59-5DA5-4983-86D0-CD6DFA410777}" type="presParOf" srcId="{235739E0-A1C8-4A5B-93CE-448CCBDCF696}" destId="{8B374A4B-2D6F-4E81-B114-796ED7A04B94}" srcOrd="3" destOrd="0" presId="urn:microsoft.com/office/officeart/2008/layout/VerticalCurvedList"/>
    <dgm:cxn modelId="{1FFFD91C-CAA6-4720-A9F5-777941D9DBE9}" type="presParOf" srcId="{235739E0-A1C8-4A5B-93CE-448CCBDCF696}" destId="{2042B5D1-2917-4D61-A0C5-7EB2D695EC62}" srcOrd="4" destOrd="0" presId="urn:microsoft.com/office/officeart/2008/layout/VerticalCurvedList"/>
    <dgm:cxn modelId="{456D0E24-4D5A-4214-9524-0FED7FCD1EEE}" type="presParOf" srcId="{2042B5D1-2917-4D61-A0C5-7EB2D695EC62}" destId="{9F1D9871-2881-4A75-918D-263B2E813132}" srcOrd="0" destOrd="0" presId="urn:microsoft.com/office/officeart/2008/layout/VerticalCurvedList"/>
    <dgm:cxn modelId="{7D05064D-AA89-4433-ACD0-AD6AD0C5D051}" type="presParOf" srcId="{235739E0-A1C8-4A5B-93CE-448CCBDCF696}" destId="{74626A2D-4DC4-4140-8FB3-35024AD5BE86}" srcOrd="5" destOrd="0" presId="urn:microsoft.com/office/officeart/2008/layout/VerticalCurvedList"/>
    <dgm:cxn modelId="{66710630-4971-4E3A-AC5D-E2C66599C399}" type="presParOf" srcId="{235739E0-A1C8-4A5B-93CE-448CCBDCF696}" destId="{1CA01B5A-CE02-424B-BD2C-6428884EA2EB}" srcOrd="6" destOrd="0" presId="urn:microsoft.com/office/officeart/2008/layout/VerticalCurvedList"/>
    <dgm:cxn modelId="{E41E857C-6999-4190-87A9-8355B94734AC}" type="presParOf" srcId="{1CA01B5A-CE02-424B-BD2C-6428884EA2EB}" destId="{B38A7804-D6F0-4DCC-885C-69BF38F8BAB0}" srcOrd="0" destOrd="0" presId="urn:microsoft.com/office/officeart/2008/layout/VerticalCurvedList"/>
    <dgm:cxn modelId="{1801056F-A9B6-448D-820D-EEE6D7CA9C26}" type="presParOf" srcId="{235739E0-A1C8-4A5B-93CE-448CCBDCF696}" destId="{54750BB7-22C0-4750-B334-3BF1324A10D8}" srcOrd="7" destOrd="0" presId="urn:microsoft.com/office/officeart/2008/layout/VerticalCurvedList"/>
    <dgm:cxn modelId="{04320E57-E8D9-4869-A63F-D9633BBD58AD}" type="presParOf" srcId="{235739E0-A1C8-4A5B-93CE-448CCBDCF696}" destId="{88AAF2E7-5516-4DE3-A96B-4B389C2D2A37}" srcOrd="8" destOrd="0" presId="urn:microsoft.com/office/officeart/2008/layout/VerticalCurvedList"/>
    <dgm:cxn modelId="{3D8964F2-CA18-4426-88E5-430C6C68C82D}" type="presParOf" srcId="{88AAF2E7-5516-4DE3-A96B-4B389C2D2A37}" destId="{34AEFE89-B596-47DA-A9A1-376A62340E63}" srcOrd="0" destOrd="0" presId="urn:microsoft.com/office/officeart/2008/layout/VerticalCurvedList"/>
    <dgm:cxn modelId="{F6D0A6FE-83D3-4B06-827F-0D32990CEF5C}" type="presParOf" srcId="{235739E0-A1C8-4A5B-93CE-448CCBDCF696}" destId="{287D1082-B3BD-4134-A52C-AA386799EDFC}" srcOrd="9" destOrd="0" presId="urn:microsoft.com/office/officeart/2008/layout/VerticalCurvedList"/>
    <dgm:cxn modelId="{375AF35E-3F9A-4557-BA0B-0F55C37AE1C6}" type="presParOf" srcId="{235739E0-A1C8-4A5B-93CE-448CCBDCF696}" destId="{56997015-19E4-4472-92FE-4DFC3BC2399F}" srcOrd="10" destOrd="0" presId="urn:microsoft.com/office/officeart/2008/layout/VerticalCurvedList"/>
    <dgm:cxn modelId="{708A8900-160F-455D-8196-F9CE99E8D0E0}" type="presParOf" srcId="{56997015-19E4-4472-92FE-4DFC3BC2399F}" destId="{E6358D02-499F-4D07-863B-EC287541076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C70C3E-51BE-40BD-AE10-B1CA92FD4599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PT"/>
        </a:p>
      </dgm:t>
    </dgm:pt>
    <dgm:pt modelId="{AA75D6C5-1A5C-4A3D-AB88-3FB62B02CCE9}">
      <dgm:prSet phldrT="[Texto]" phldr="0" custT="1"/>
      <dgm:spPr/>
      <dgm:t>
        <a:bodyPr/>
        <a:lstStyle/>
        <a:p>
          <a:r>
            <a:rPr lang="pt-PT" sz="1800" dirty="0"/>
            <a:t>Validação do PIDF</a:t>
          </a:r>
        </a:p>
      </dgm:t>
    </dgm:pt>
    <dgm:pt modelId="{7655B5E9-AF31-4030-8002-40B27F21B81F}" type="parTrans" cxnId="{B44BF14C-C709-4206-89D7-AB49A9825EF2}">
      <dgm:prSet/>
      <dgm:spPr/>
      <dgm:t>
        <a:bodyPr/>
        <a:lstStyle/>
        <a:p>
          <a:endParaRPr lang="pt-PT" sz="1400"/>
        </a:p>
      </dgm:t>
    </dgm:pt>
    <dgm:pt modelId="{8B773F22-3219-4CE4-A3EA-52AFFF6A0653}" type="sibTrans" cxnId="{B44BF14C-C709-4206-89D7-AB49A9825EF2}">
      <dgm:prSet/>
      <dgm:spPr/>
      <dgm:t>
        <a:bodyPr/>
        <a:lstStyle/>
        <a:p>
          <a:endParaRPr lang="pt-PT" sz="1400"/>
        </a:p>
      </dgm:t>
    </dgm:pt>
    <dgm:pt modelId="{BD0DA6B6-50D4-4F09-9181-000F39EF0AAA}">
      <dgm:prSet phldrT="[Texto]" custT="1"/>
      <dgm:spPr/>
      <dgm:t>
        <a:bodyPr/>
        <a:lstStyle/>
        <a:p>
          <a:r>
            <a:rPr lang="pt-PT" sz="1200" dirty="0"/>
            <a:t>Afinação dos parâmetros de otimização (opções do algoritmo)</a:t>
          </a:r>
        </a:p>
      </dgm:t>
    </dgm:pt>
    <dgm:pt modelId="{6FD23542-4B9C-49D4-BA98-DB349D3C3425}" type="parTrans" cxnId="{853AE871-09D0-4CC6-A500-2A27ED4703E0}">
      <dgm:prSet/>
      <dgm:spPr/>
      <dgm:t>
        <a:bodyPr/>
        <a:lstStyle/>
        <a:p>
          <a:endParaRPr lang="pt-PT" sz="1400"/>
        </a:p>
      </dgm:t>
    </dgm:pt>
    <dgm:pt modelId="{7D9B99A2-FDD3-4506-AB61-54421C314F08}" type="sibTrans" cxnId="{853AE871-09D0-4CC6-A500-2A27ED4703E0}">
      <dgm:prSet/>
      <dgm:spPr/>
      <dgm:t>
        <a:bodyPr/>
        <a:lstStyle/>
        <a:p>
          <a:endParaRPr lang="pt-PT" sz="1400"/>
        </a:p>
      </dgm:t>
    </dgm:pt>
    <dgm:pt modelId="{A7FA12D4-0DBA-4802-9571-2BF498A19A11}">
      <dgm:prSet phldrT="[Texto]" phldr="0" custT="1"/>
      <dgm:spPr/>
      <dgm:t>
        <a:bodyPr/>
        <a:lstStyle/>
        <a:p>
          <a:r>
            <a:rPr lang="pt-PT" sz="1800" dirty="0"/>
            <a:t>Implementação do Controlo Ótimo</a:t>
          </a:r>
        </a:p>
      </dgm:t>
    </dgm:pt>
    <dgm:pt modelId="{B79EE7D6-5E03-4037-B74B-E8B0B92FC131}" type="parTrans" cxnId="{D15BCAD8-CBA1-42C7-8510-356DDEE7DA9A}">
      <dgm:prSet/>
      <dgm:spPr/>
      <dgm:t>
        <a:bodyPr/>
        <a:lstStyle/>
        <a:p>
          <a:endParaRPr lang="pt-PT" sz="1400"/>
        </a:p>
      </dgm:t>
    </dgm:pt>
    <dgm:pt modelId="{8316C67A-BAA9-4AEF-837D-0C94CB50CEE8}" type="sibTrans" cxnId="{D15BCAD8-CBA1-42C7-8510-356DDEE7DA9A}">
      <dgm:prSet/>
      <dgm:spPr/>
      <dgm:t>
        <a:bodyPr/>
        <a:lstStyle/>
        <a:p>
          <a:endParaRPr lang="pt-PT" sz="1400"/>
        </a:p>
      </dgm:t>
    </dgm:pt>
    <dgm:pt modelId="{3A88DDA5-8A78-4B6E-B0CD-A1ECD8F2EFBA}">
      <dgm:prSet phldrT="[Texto]" phldr="0" custT="1"/>
      <dgm:spPr/>
      <dgm:t>
        <a:bodyPr/>
        <a:lstStyle/>
        <a:p>
          <a:pPr>
            <a:buFont typeface="+mj-lt"/>
            <a:buAutoNum type="arabicPeriod"/>
          </a:pPr>
          <a:r>
            <a:rPr lang="pt-PT" sz="1800" dirty="0"/>
            <a:t>Validação do Controlo Ótimo</a:t>
          </a:r>
        </a:p>
      </dgm:t>
    </dgm:pt>
    <dgm:pt modelId="{881AE2F5-814E-49D2-A949-160BD46123EB}" type="parTrans" cxnId="{2D4B4C11-CBDF-41D9-8386-E3F2CE2377EA}">
      <dgm:prSet/>
      <dgm:spPr/>
      <dgm:t>
        <a:bodyPr/>
        <a:lstStyle/>
        <a:p>
          <a:endParaRPr lang="pt-PT" sz="1400"/>
        </a:p>
      </dgm:t>
    </dgm:pt>
    <dgm:pt modelId="{24C2FE3D-CC1E-44A2-9DD5-A2443AF34D99}" type="sibTrans" cxnId="{2D4B4C11-CBDF-41D9-8386-E3F2CE2377EA}">
      <dgm:prSet/>
      <dgm:spPr/>
      <dgm:t>
        <a:bodyPr/>
        <a:lstStyle/>
        <a:p>
          <a:endParaRPr lang="pt-PT" sz="1400"/>
        </a:p>
      </dgm:t>
    </dgm:pt>
    <dgm:pt modelId="{89512ECD-474C-4035-929B-EE3A275C9137}">
      <dgm:prSet phldrT="[Texto]" phldr="0" custT="1"/>
      <dgm:spPr/>
      <dgm:t>
        <a:bodyPr/>
        <a:lstStyle/>
        <a:p>
          <a:r>
            <a:rPr lang="pt-PT" sz="1200" dirty="0"/>
            <a:t>Identificação em espaço de estados</a:t>
          </a:r>
        </a:p>
      </dgm:t>
    </dgm:pt>
    <dgm:pt modelId="{F1291758-5B95-462E-8314-1089AB814544}" type="parTrans" cxnId="{97FFE4E4-0205-419C-92FF-1E090C6F9AA0}">
      <dgm:prSet/>
      <dgm:spPr/>
      <dgm:t>
        <a:bodyPr/>
        <a:lstStyle/>
        <a:p>
          <a:endParaRPr lang="pt-PT" sz="1400"/>
        </a:p>
      </dgm:t>
    </dgm:pt>
    <dgm:pt modelId="{D687CADD-82A0-4D7D-A0ED-BEAF3A091F8F}" type="sibTrans" cxnId="{97FFE4E4-0205-419C-92FF-1E090C6F9AA0}">
      <dgm:prSet/>
      <dgm:spPr/>
      <dgm:t>
        <a:bodyPr/>
        <a:lstStyle/>
        <a:p>
          <a:endParaRPr lang="pt-PT" sz="1400"/>
        </a:p>
      </dgm:t>
    </dgm:pt>
    <dgm:pt modelId="{F9B4DBFC-F163-4E8F-A34D-7F6DBBF5FA1E}">
      <dgm:prSet phldrT="[Texto]" phldr="0" custT="1"/>
      <dgm:spPr/>
      <dgm:t>
        <a:bodyPr/>
        <a:lstStyle/>
        <a:p>
          <a:r>
            <a:rPr lang="pt-PT" sz="1800" dirty="0"/>
            <a:t>Avaliação de desempenho dos 3 métodos de controlo</a:t>
          </a:r>
        </a:p>
      </dgm:t>
    </dgm:pt>
    <dgm:pt modelId="{1EC9BC93-48DA-4E45-9A9A-29ACD9F06C6C}" type="parTrans" cxnId="{D933CD3F-3328-400F-A237-7AF1007170E3}">
      <dgm:prSet/>
      <dgm:spPr/>
      <dgm:t>
        <a:bodyPr/>
        <a:lstStyle/>
        <a:p>
          <a:endParaRPr lang="pt-PT" sz="1400"/>
        </a:p>
      </dgm:t>
    </dgm:pt>
    <dgm:pt modelId="{19B161C8-D6B1-4381-822D-6E939AC07F19}" type="sibTrans" cxnId="{D933CD3F-3328-400F-A237-7AF1007170E3}">
      <dgm:prSet/>
      <dgm:spPr/>
      <dgm:t>
        <a:bodyPr/>
        <a:lstStyle/>
        <a:p>
          <a:endParaRPr lang="pt-PT" sz="1400"/>
        </a:p>
      </dgm:t>
    </dgm:pt>
    <dgm:pt modelId="{A38781F9-508C-45EC-8D77-423012937D5C}">
      <dgm:prSet phldrT="[Texto]" phldr="0" custT="1"/>
      <dgm:spPr/>
      <dgm:t>
        <a:bodyPr/>
        <a:lstStyle/>
        <a:p>
          <a:r>
            <a:rPr lang="pt-PT" sz="1200" dirty="0"/>
            <a:t> Avaliação para 10 sismos </a:t>
          </a:r>
          <a:r>
            <a:rPr lang="pt-PT" sz="1200" dirty="0" err="1"/>
            <a:t>benchmark</a:t>
          </a:r>
          <a:endParaRPr lang="pt-PT" sz="1200" b="1" dirty="0"/>
        </a:p>
      </dgm:t>
    </dgm:pt>
    <dgm:pt modelId="{5EBF4DE2-7CCA-4C25-AB40-0C6D5A3775B1}" type="parTrans" cxnId="{53708E25-161B-4E84-B011-46013BDD79F9}">
      <dgm:prSet/>
      <dgm:spPr/>
      <dgm:t>
        <a:bodyPr/>
        <a:lstStyle/>
        <a:p>
          <a:endParaRPr lang="pt-PT" sz="1400"/>
        </a:p>
      </dgm:t>
    </dgm:pt>
    <dgm:pt modelId="{B357E3F5-113F-4639-B9B9-0FA03220B345}" type="sibTrans" cxnId="{53708E25-161B-4E84-B011-46013BDD79F9}">
      <dgm:prSet/>
      <dgm:spPr/>
      <dgm:t>
        <a:bodyPr/>
        <a:lstStyle/>
        <a:p>
          <a:endParaRPr lang="pt-PT" sz="1400"/>
        </a:p>
      </dgm:t>
    </dgm:pt>
    <dgm:pt modelId="{43BFBAF1-6B61-49FD-ADDE-1C626DFA58FD}">
      <dgm:prSet phldrT="[Texto]" phldr="0" custT="1"/>
      <dgm:spPr/>
      <dgm:t>
        <a:bodyPr/>
        <a:lstStyle/>
        <a:p>
          <a:r>
            <a:rPr lang="pt-PT" sz="1200" dirty="0"/>
            <a:t>Modificação do programa de controlo de mesa sísmica: realizar as modificações necessárias ao nivel da FPGA, Real-Time </a:t>
          </a:r>
          <a:r>
            <a:rPr lang="pt-PT" sz="1200" dirty="0" err="1"/>
            <a:t>Host</a:t>
          </a:r>
          <a:r>
            <a:rPr lang="pt-PT" sz="1200" dirty="0"/>
            <a:t>, e interface homem-máquina</a:t>
          </a:r>
          <a:endParaRPr lang="pt-PT" sz="1200" b="1" dirty="0"/>
        </a:p>
      </dgm:t>
    </dgm:pt>
    <dgm:pt modelId="{769FF7E8-BECF-43EA-989B-A03D59650158}" type="sibTrans" cxnId="{C1A0E471-482E-454D-B791-443115E5D48A}">
      <dgm:prSet/>
      <dgm:spPr/>
      <dgm:t>
        <a:bodyPr/>
        <a:lstStyle/>
        <a:p>
          <a:endParaRPr lang="pt-PT" sz="1400"/>
        </a:p>
      </dgm:t>
    </dgm:pt>
    <dgm:pt modelId="{45AD2129-073E-4FD0-AE76-BE819F37B6F1}" type="parTrans" cxnId="{C1A0E471-482E-454D-B791-443115E5D48A}">
      <dgm:prSet/>
      <dgm:spPr/>
      <dgm:t>
        <a:bodyPr/>
        <a:lstStyle/>
        <a:p>
          <a:endParaRPr lang="pt-PT" sz="1400"/>
        </a:p>
      </dgm:t>
    </dgm:pt>
    <dgm:pt modelId="{8BE49667-089B-4AA5-9CFA-CAA7398F5D73}">
      <dgm:prSet phldrT="[Texto]" phldr="0" custT="1"/>
      <dgm:spPr/>
      <dgm:t>
        <a:bodyPr/>
        <a:lstStyle/>
        <a:p>
          <a:r>
            <a:rPr lang="pt-PT" sz="1200" dirty="0"/>
            <a:t>Sintetização do observador de estados e ganhos do controlador</a:t>
          </a:r>
        </a:p>
      </dgm:t>
    </dgm:pt>
    <dgm:pt modelId="{FC746ABA-E360-4D20-8658-75ECA189F294}" type="parTrans" cxnId="{E5F98D66-0D5D-4F14-8D1F-EA9F8D036484}">
      <dgm:prSet/>
      <dgm:spPr/>
      <dgm:t>
        <a:bodyPr/>
        <a:lstStyle/>
        <a:p>
          <a:endParaRPr lang="pt-PT" sz="1400"/>
        </a:p>
      </dgm:t>
    </dgm:pt>
    <dgm:pt modelId="{CE479375-ABF6-4632-BAE7-C481DEC06588}" type="sibTrans" cxnId="{E5F98D66-0D5D-4F14-8D1F-EA9F8D036484}">
      <dgm:prSet/>
      <dgm:spPr/>
      <dgm:t>
        <a:bodyPr/>
        <a:lstStyle/>
        <a:p>
          <a:endParaRPr lang="pt-PT" sz="1400"/>
        </a:p>
      </dgm:t>
    </dgm:pt>
    <dgm:pt modelId="{0E4E7D8F-C956-420E-9795-3E9A2C6BC090}">
      <dgm:prSet phldrT="[Texto]" phldr="0" custT="1"/>
      <dgm:spPr/>
      <dgm:t>
        <a:bodyPr/>
        <a:lstStyle/>
        <a:p>
          <a:r>
            <a:rPr lang="pt-PT" sz="1200" dirty="0"/>
            <a:t>Afinação dos parâmetros de otimização</a:t>
          </a:r>
        </a:p>
      </dgm:t>
    </dgm:pt>
    <dgm:pt modelId="{B2A6AB79-1AF5-428B-84D3-7D82D1A72353}" type="parTrans" cxnId="{625E5DEA-FE37-451F-90FA-D733969B83AE}">
      <dgm:prSet/>
      <dgm:spPr/>
      <dgm:t>
        <a:bodyPr/>
        <a:lstStyle/>
        <a:p>
          <a:endParaRPr lang="pt-PT" sz="1400"/>
        </a:p>
      </dgm:t>
    </dgm:pt>
    <dgm:pt modelId="{B6A6314A-B694-4BAD-A8D1-6BC8D863900B}" type="sibTrans" cxnId="{625E5DEA-FE37-451F-90FA-D733969B83AE}">
      <dgm:prSet/>
      <dgm:spPr/>
      <dgm:t>
        <a:bodyPr/>
        <a:lstStyle/>
        <a:p>
          <a:endParaRPr lang="pt-PT" sz="1400"/>
        </a:p>
      </dgm:t>
    </dgm:pt>
    <dgm:pt modelId="{CA852823-BD50-431D-8039-973276B52C88}">
      <dgm:prSet phldrT="[Texto]" phldr="0" custT="1"/>
      <dgm:spPr/>
      <dgm:t>
        <a:bodyPr/>
        <a:lstStyle/>
        <a:p>
          <a:r>
            <a:rPr lang="pt-PT" sz="1200" b="0" dirty="0"/>
            <a:t>Otimizar implementação às capacidades do hardware</a:t>
          </a:r>
        </a:p>
      </dgm:t>
    </dgm:pt>
    <dgm:pt modelId="{4AD83BD8-6B70-4EDD-A6EE-7E2918DDAA12}" type="parTrans" cxnId="{94F127F7-AD56-40FE-BAB0-E16E08AFA4C9}">
      <dgm:prSet/>
      <dgm:spPr/>
      <dgm:t>
        <a:bodyPr/>
        <a:lstStyle/>
        <a:p>
          <a:endParaRPr lang="pt-PT"/>
        </a:p>
      </dgm:t>
    </dgm:pt>
    <dgm:pt modelId="{2363C9B8-60B3-49D0-8F02-D723B7B7C777}" type="sibTrans" cxnId="{94F127F7-AD56-40FE-BAB0-E16E08AFA4C9}">
      <dgm:prSet/>
      <dgm:spPr/>
      <dgm:t>
        <a:bodyPr/>
        <a:lstStyle/>
        <a:p>
          <a:endParaRPr lang="pt-PT"/>
        </a:p>
      </dgm:t>
    </dgm:pt>
    <dgm:pt modelId="{19E5145D-3C52-48FA-9FE9-CBB409F23318}" type="pres">
      <dgm:prSet presAssocID="{DEC70C3E-51BE-40BD-AE10-B1CA92FD4599}" presName="linear" presStyleCnt="0">
        <dgm:presLayoutVars>
          <dgm:animLvl val="lvl"/>
          <dgm:resizeHandles val="exact"/>
        </dgm:presLayoutVars>
      </dgm:prSet>
      <dgm:spPr/>
    </dgm:pt>
    <dgm:pt modelId="{DD341EE2-384C-463B-B877-CB193F1B4B99}" type="pres">
      <dgm:prSet presAssocID="{AA75D6C5-1A5C-4A3D-AB88-3FB62B02CCE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C877B25-13E3-41F5-82F5-838C7DC9DF4B}" type="pres">
      <dgm:prSet presAssocID="{AA75D6C5-1A5C-4A3D-AB88-3FB62B02CCE9}" presName="childText" presStyleLbl="revTx" presStyleIdx="0" presStyleCnt="4">
        <dgm:presLayoutVars>
          <dgm:bulletEnabled val="1"/>
        </dgm:presLayoutVars>
      </dgm:prSet>
      <dgm:spPr/>
    </dgm:pt>
    <dgm:pt modelId="{A3630506-41AC-4638-89A6-FAE49F1F26D1}" type="pres">
      <dgm:prSet presAssocID="{A7FA12D4-0DBA-4802-9571-2BF498A19A1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C5546B5-B3FF-41BB-B6DE-A976B6979185}" type="pres">
      <dgm:prSet presAssocID="{A7FA12D4-0DBA-4802-9571-2BF498A19A11}" presName="childText" presStyleLbl="revTx" presStyleIdx="1" presStyleCnt="4">
        <dgm:presLayoutVars>
          <dgm:bulletEnabled val="1"/>
        </dgm:presLayoutVars>
      </dgm:prSet>
      <dgm:spPr/>
    </dgm:pt>
    <dgm:pt modelId="{C44EFE5A-958C-4428-8D79-E3E67BB5DE8E}" type="pres">
      <dgm:prSet presAssocID="{3A88DDA5-8A78-4B6E-B0CD-A1ECD8F2EFB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D3AE975-A973-480B-8FBB-CB140F194C5F}" type="pres">
      <dgm:prSet presAssocID="{3A88DDA5-8A78-4B6E-B0CD-A1ECD8F2EFBA}" presName="childText" presStyleLbl="revTx" presStyleIdx="2" presStyleCnt="4">
        <dgm:presLayoutVars>
          <dgm:bulletEnabled val="1"/>
        </dgm:presLayoutVars>
      </dgm:prSet>
      <dgm:spPr/>
    </dgm:pt>
    <dgm:pt modelId="{BEAA457A-5B36-406C-9E7B-C53A11C38865}" type="pres">
      <dgm:prSet presAssocID="{F9B4DBFC-F163-4E8F-A34D-7F6DBBF5FA1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0B55686-27AA-4AFC-AF42-56D1A36DAF63}" type="pres">
      <dgm:prSet presAssocID="{F9B4DBFC-F163-4E8F-A34D-7F6DBBF5FA1E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2A80509-BF6B-442A-A74F-62F069DF9D2B}" type="presOf" srcId="{43BFBAF1-6B61-49FD-ADDE-1C626DFA58FD}" destId="{CC5546B5-B3FF-41BB-B6DE-A976B6979185}" srcOrd="0" destOrd="0" presId="urn:microsoft.com/office/officeart/2005/8/layout/vList2"/>
    <dgm:cxn modelId="{14574311-FDAF-4FA9-B0F6-D6AF0C93F59A}" type="presOf" srcId="{3A88DDA5-8A78-4B6E-B0CD-A1ECD8F2EFBA}" destId="{C44EFE5A-958C-4428-8D79-E3E67BB5DE8E}" srcOrd="0" destOrd="0" presId="urn:microsoft.com/office/officeart/2005/8/layout/vList2"/>
    <dgm:cxn modelId="{2D4B4C11-CBDF-41D9-8386-E3F2CE2377EA}" srcId="{DEC70C3E-51BE-40BD-AE10-B1CA92FD4599}" destId="{3A88DDA5-8A78-4B6E-B0CD-A1ECD8F2EFBA}" srcOrd="2" destOrd="0" parTransId="{881AE2F5-814E-49D2-A949-160BD46123EB}" sibTransId="{24C2FE3D-CC1E-44A2-9DD5-A2443AF34D99}"/>
    <dgm:cxn modelId="{53708E25-161B-4E84-B011-46013BDD79F9}" srcId="{F9B4DBFC-F163-4E8F-A34D-7F6DBBF5FA1E}" destId="{A38781F9-508C-45EC-8D77-423012937D5C}" srcOrd="0" destOrd="0" parTransId="{5EBF4DE2-7CCA-4C25-AB40-0C6D5A3775B1}" sibTransId="{B357E3F5-113F-4639-B9B9-0FA03220B345}"/>
    <dgm:cxn modelId="{D933CD3F-3328-400F-A237-7AF1007170E3}" srcId="{DEC70C3E-51BE-40BD-AE10-B1CA92FD4599}" destId="{F9B4DBFC-F163-4E8F-A34D-7F6DBBF5FA1E}" srcOrd="3" destOrd="0" parTransId="{1EC9BC93-48DA-4E45-9A9A-29ACD9F06C6C}" sibTransId="{19B161C8-D6B1-4381-822D-6E939AC07F19}"/>
    <dgm:cxn modelId="{FCAD2361-4AC5-4597-A12B-676EA98527ED}" type="presOf" srcId="{A38781F9-508C-45EC-8D77-423012937D5C}" destId="{B0B55686-27AA-4AFC-AF42-56D1A36DAF63}" srcOrd="0" destOrd="0" presId="urn:microsoft.com/office/officeart/2005/8/layout/vList2"/>
    <dgm:cxn modelId="{E5F98D66-0D5D-4F14-8D1F-EA9F8D036484}" srcId="{3A88DDA5-8A78-4B6E-B0CD-A1ECD8F2EFBA}" destId="{8BE49667-089B-4AA5-9CFA-CAA7398F5D73}" srcOrd="1" destOrd="0" parTransId="{FC746ABA-E360-4D20-8658-75ECA189F294}" sibTransId="{CE479375-ABF6-4632-BAE7-C481DEC06588}"/>
    <dgm:cxn modelId="{B7291D48-0F51-471E-B694-E9BFEC8986AB}" type="presOf" srcId="{DEC70C3E-51BE-40BD-AE10-B1CA92FD4599}" destId="{19E5145D-3C52-48FA-9FE9-CBB409F23318}" srcOrd="0" destOrd="0" presId="urn:microsoft.com/office/officeart/2005/8/layout/vList2"/>
    <dgm:cxn modelId="{B44BF14C-C709-4206-89D7-AB49A9825EF2}" srcId="{DEC70C3E-51BE-40BD-AE10-B1CA92FD4599}" destId="{AA75D6C5-1A5C-4A3D-AB88-3FB62B02CCE9}" srcOrd="0" destOrd="0" parTransId="{7655B5E9-AF31-4030-8002-40B27F21B81F}" sibTransId="{8B773F22-3219-4CE4-A3EA-52AFFF6A0653}"/>
    <dgm:cxn modelId="{6F466B4D-6464-40D5-B7D1-044485C21F8F}" type="presOf" srcId="{A7FA12D4-0DBA-4802-9571-2BF498A19A11}" destId="{A3630506-41AC-4638-89A6-FAE49F1F26D1}" srcOrd="0" destOrd="0" presId="urn:microsoft.com/office/officeart/2005/8/layout/vList2"/>
    <dgm:cxn modelId="{C1A0E471-482E-454D-B791-443115E5D48A}" srcId="{A7FA12D4-0DBA-4802-9571-2BF498A19A11}" destId="{43BFBAF1-6B61-49FD-ADDE-1C626DFA58FD}" srcOrd="0" destOrd="0" parTransId="{45AD2129-073E-4FD0-AE76-BE819F37B6F1}" sibTransId="{769FF7E8-BECF-43EA-989B-A03D59650158}"/>
    <dgm:cxn modelId="{853AE871-09D0-4CC6-A500-2A27ED4703E0}" srcId="{AA75D6C5-1A5C-4A3D-AB88-3FB62B02CCE9}" destId="{BD0DA6B6-50D4-4F09-9181-000F39EF0AAA}" srcOrd="0" destOrd="0" parTransId="{6FD23542-4B9C-49D4-BA98-DB349D3C3425}" sibTransId="{7D9B99A2-FDD3-4506-AB61-54421C314F08}"/>
    <dgm:cxn modelId="{A3742A8F-3C72-4BB0-8971-FCC0C36E9718}" type="presOf" srcId="{BD0DA6B6-50D4-4F09-9181-000F39EF0AAA}" destId="{FC877B25-13E3-41F5-82F5-838C7DC9DF4B}" srcOrd="0" destOrd="0" presId="urn:microsoft.com/office/officeart/2005/8/layout/vList2"/>
    <dgm:cxn modelId="{109DE7A8-9B41-42C3-9414-0FD371AF123F}" type="presOf" srcId="{8BE49667-089B-4AA5-9CFA-CAA7398F5D73}" destId="{6D3AE975-A973-480B-8FBB-CB140F194C5F}" srcOrd="0" destOrd="1" presId="urn:microsoft.com/office/officeart/2005/8/layout/vList2"/>
    <dgm:cxn modelId="{2137A9B6-E52D-4381-A63F-E0A0F0C73B82}" type="presOf" srcId="{F9B4DBFC-F163-4E8F-A34D-7F6DBBF5FA1E}" destId="{BEAA457A-5B36-406C-9E7B-C53A11C38865}" srcOrd="0" destOrd="0" presId="urn:microsoft.com/office/officeart/2005/8/layout/vList2"/>
    <dgm:cxn modelId="{40E863C4-6558-4C9C-95E1-43824B165DCA}" type="presOf" srcId="{CA852823-BD50-431D-8039-973276B52C88}" destId="{CC5546B5-B3FF-41BB-B6DE-A976B6979185}" srcOrd="0" destOrd="1" presId="urn:microsoft.com/office/officeart/2005/8/layout/vList2"/>
    <dgm:cxn modelId="{D15BCAD8-CBA1-42C7-8510-356DDEE7DA9A}" srcId="{DEC70C3E-51BE-40BD-AE10-B1CA92FD4599}" destId="{A7FA12D4-0DBA-4802-9571-2BF498A19A11}" srcOrd="1" destOrd="0" parTransId="{B79EE7D6-5E03-4037-B74B-E8B0B92FC131}" sibTransId="{8316C67A-BAA9-4AEF-837D-0C94CB50CEE8}"/>
    <dgm:cxn modelId="{A6752AD9-24EB-4478-9B55-35FC340C0FB6}" type="presOf" srcId="{0E4E7D8F-C956-420E-9795-3E9A2C6BC090}" destId="{6D3AE975-A973-480B-8FBB-CB140F194C5F}" srcOrd="0" destOrd="2" presId="urn:microsoft.com/office/officeart/2005/8/layout/vList2"/>
    <dgm:cxn modelId="{564753DD-4665-4050-B88D-523A7A45C5D0}" type="presOf" srcId="{AA75D6C5-1A5C-4A3D-AB88-3FB62B02CCE9}" destId="{DD341EE2-384C-463B-B877-CB193F1B4B99}" srcOrd="0" destOrd="0" presId="urn:microsoft.com/office/officeart/2005/8/layout/vList2"/>
    <dgm:cxn modelId="{97FFE4E4-0205-419C-92FF-1E090C6F9AA0}" srcId="{3A88DDA5-8A78-4B6E-B0CD-A1ECD8F2EFBA}" destId="{89512ECD-474C-4035-929B-EE3A275C9137}" srcOrd="0" destOrd="0" parTransId="{F1291758-5B95-462E-8314-1089AB814544}" sibTransId="{D687CADD-82A0-4D7D-A0ED-BEAF3A091F8F}"/>
    <dgm:cxn modelId="{625E5DEA-FE37-451F-90FA-D733969B83AE}" srcId="{3A88DDA5-8A78-4B6E-B0CD-A1ECD8F2EFBA}" destId="{0E4E7D8F-C956-420E-9795-3E9A2C6BC090}" srcOrd="2" destOrd="0" parTransId="{B2A6AB79-1AF5-428B-84D3-7D82D1A72353}" sibTransId="{B6A6314A-B694-4BAD-A8D1-6BC8D863900B}"/>
    <dgm:cxn modelId="{E8EE28ED-5103-49E3-B63B-FD8ADC987061}" type="presOf" srcId="{89512ECD-474C-4035-929B-EE3A275C9137}" destId="{6D3AE975-A973-480B-8FBB-CB140F194C5F}" srcOrd="0" destOrd="0" presId="urn:microsoft.com/office/officeart/2005/8/layout/vList2"/>
    <dgm:cxn modelId="{94F127F7-AD56-40FE-BAB0-E16E08AFA4C9}" srcId="{A7FA12D4-0DBA-4802-9571-2BF498A19A11}" destId="{CA852823-BD50-431D-8039-973276B52C88}" srcOrd="1" destOrd="0" parTransId="{4AD83BD8-6B70-4EDD-A6EE-7E2918DDAA12}" sibTransId="{2363C9B8-60B3-49D0-8F02-D723B7B7C777}"/>
    <dgm:cxn modelId="{E9A747A3-F39F-44B4-951A-E5D8DBBBA52B}" type="presParOf" srcId="{19E5145D-3C52-48FA-9FE9-CBB409F23318}" destId="{DD341EE2-384C-463B-B877-CB193F1B4B99}" srcOrd="0" destOrd="0" presId="urn:microsoft.com/office/officeart/2005/8/layout/vList2"/>
    <dgm:cxn modelId="{BED8EE78-CB03-423B-B4A7-1B1965F41504}" type="presParOf" srcId="{19E5145D-3C52-48FA-9FE9-CBB409F23318}" destId="{FC877B25-13E3-41F5-82F5-838C7DC9DF4B}" srcOrd="1" destOrd="0" presId="urn:microsoft.com/office/officeart/2005/8/layout/vList2"/>
    <dgm:cxn modelId="{36598FEA-4AF3-479F-85B8-2D27FC06F891}" type="presParOf" srcId="{19E5145D-3C52-48FA-9FE9-CBB409F23318}" destId="{A3630506-41AC-4638-89A6-FAE49F1F26D1}" srcOrd="2" destOrd="0" presId="urn:microsoft.com/office/officeart/2005/8/layout/vList2"/>
    <dgm:cxn modelId="{31583166-3063-40D2-9E8E-AA6313F1F43D}" type="presParOf" srcId="{19E5145D-3C52-48FA-9FE9-CBB409F23318}" destId="{CC5546B5-B3FF-41BB-B6DE-A976B6979185}" srcOrd="3" destOrd="0" presId="urn:microsoft.com/office/officeart/2005/8/layout/vList2"/>
    <dgm:cxn modelId="{9B6D8BD3-DB39-4628-AC49-3A7721953F05}" type="presParOf" srcId="{19E5145D-3C52-48FA-9FE9-CBB409F23318}" destId="{C44EFE5A-958C-4428-8D79-E3E67BB5DE8E}" srcOrd="4" destOrd="0" presId="urn:microsoft.com/office/officeart/2005/8/layout/vList2"/>
    <dgm:cxn modelId="{9F101DDD-6868-4245-868E-F84531699A62}" type="presParOf" srcId="{19E5145D-3C52-48FA-9FE9-CBB409F23318}" destId="{6D3AE975-A973-480B-8FBB-CB140F194C5F}" srcOrd="5" destOrd="0" presId="urn:microsoft.com/office/officeart/2005/8/layout/vList2"/>
    <dgm:cxn modelId="{50CB4C8D-EB75-438B-92AA-4C00AFA2DFF6}" type="presParOf" srcId="{19E5145D-3C52-48FA-9FE9-CBB409F23318}" destId="{BEAA457A-5B36-406C-9E7B-C53A11C38865}" srcOrd="6" destOrd="0" presId="urn:microsoft.com/office/officeart/2005/8/layout/vList2"/>
    <dgm:cxn modelId="{63DE7C50-6B8C-43DF-A723-76001283142A}" type="presParOf" srcId="{19E5145D-3C52-48FA-9FE9-CBB409F23318}" destId="{B0B55686-27AA-4AFC-AF42-56D1A36DAF6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C70C3E-51BE-40BD-AE10-B1CA92FD4599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PT"/>
        </a:p>
      </dgm:t>
    </dgm:pt>
    <dgm:pt modelId="{AA75D6C5-1A5C-4A3D-AB88-3FB62B02CCE9}">
      <dgm:prSet phldrT="[Texto]" phldr="0" custT="1"/>
      <dgm:spPr/>
      <dgm:t>
        <a:bodyPr/>
        <a:lstStyle/>
        <a:p>
          <a:r>
            <a:rPr lang="pt-PT" sz="1400" dirty="0"/>
            <a:t>Melhoria ao nivel do controlo</a:t>
          </a:r>
        </a:p>
      </dgm:t>
    </dgm:pt>
    <dgm:pt modelId="{7655B5E9-AF31-4030-8002-40B27F21B81F}" type="parTrans" cxnId="{B44BF14C-C709-4206-89D7-AB49A9825EF2}">
      <dgm:prSet/>
      <dgm:spPr/>
      <dgm:t>
        <a:bodyPr/>
        <a:lstStyle/>
        <a:p>
          <a:endParaRPr lang="pt-PT" sz="1200"/>
        </a:p>
      </dgm:t>
    </dgm:pt>
    <dgm:pt modelId="{8B773F22-3219-4CE4-A3EA-52AFFF6A0653}" type="sibTrans" cxnId="{B44BF14C-C709-4206-89D7-AB49A9825EF2}">
      <dgm:prSet/>
      <dgm:spPr/>
      <dgm:t>
        <a:bodyPr/>
        <a:lstStyle/>
        <a:p>
          <a:endParaRPr lang="pt-PT" sz="1200"/>
        </a:p>
      </dgm:t>
    </dgm:pt>
    <dgm:pt modelId="{BD0DA6B6-50D4-4F09-9181-000F39EF0AAA}">
      <dgm:prSet phldrT="[Texto]" custT="1"/>
      <dgm:spPr/>
      <dgm:t>
        <a:bodyPr/>
        <a:lstStyle/>
        <a:p>
          <a:r>
            <a:rPr lang="pt-PT" sz="1200" dirty="0"/>
            <a:t>Verificou-se possivel melhorar o desempenho da mesa sintonizando os controladores</a:t>
          </a:r>
        </a:p>
      </dgm:t>
    </dgm:pt>
    <dgm:pt modelId="{6FD23542-4B9C-49D4-BA98-DB349D3C3425}" type="parTrans" cxnId="{853AE871-09D0-4CC6-A500-2A27ED4703E0}">
      <dgm:prSet/>
      <dgm:spPr/>
      <dgm:t>
        <a:bodyPr/>
        <a:lstStyle/>
        <a:p>
          <a:endParaRPr lang="pt-PT" sz="1200"/>
        </a:p>
      </dgm:t>
    </dgm:pt>
    <dgm:pt modelId="{7D9B99A2-FDD3-4506-AB61-54421C314F08}" type="sibTrans" cxnId="{853AE871-09D0-4CC6-A500-2A27ED4703E0}">
      <dgm:prSet/>
      <dgm:spPr/>
      <dgm:t>
        <a:bodyPr/>
        <a:lstStyle/>
        <a:p>
          <a:endParaRPr lang="pt-PT" sz="1200"/>
        </a:p>
      </dgm:t>
    </dgm:pt>
    <dgm:pt modelId="{A7FA12D4-0DBA-4802-9571-2BF498A19A11}">
      <dgm:prSet phldrT="[Texto]" phldr="0" custT="1"/>
      <dgm:spPr/>
      <dgm:t>
        <a:bodyPr/>
        <a:lstStyle/>
        <a:p>
          <a:r>
            <a:rPr lang="pt-PT" sz="1400" dirty="0"/>
            <a:t>Melhoria ao nivel da identificação</a:t>
          </a:r>
        </a:p>
      </dgm:t>
    </dgm:pt>
    <dgm:pt modelId="{B79EE7D6-5E03-4037-B74B-E8B0B92FC131}" type="parTrans" cxnId="{D15BCAD8-CBA1-42C7-8510-356DDEE7DA9A}">
      <dgm:prSet/>
      <dgm:spPr/>
      <dgm:t>
        <a:bodyPr/>
        <a:lstStyle/>
        <a:p>
          <a:endParaRPr lang="pt-PT" sz="1200"/>
        </a:p>
      </dgm:t>
    </dgm:pt>
    <dgm:pt modelId="{8316C67A-BAA9-4AEF-837D-0C94CB50CEE8}" type="sibTrans" cxnId="{D15BCAD8-CBA1-42C7-8510-356DDEE7DA9A}">
      <dgm:prSet/>
      <dgm:spPr/>
      <dgm:t>
        <a:bodyPr/>
        <a:lstStyle/>
        <a:p>
          <a:endParaRPr lang="pt-PT" sz="1200"/>
        </a:p>
      </dgm:t>
    </dgm:pt>
    <dgm:pt modelId="{43BFBAF1-6B61-49FD-ADDE-1C626DFA58FD}">
      <dgm:prSet phldrT="[Texto]" phldr="0" custT="1"/>
      <dgm:spPr/>
      <dgm:t>
        <a:bodyPr/>
        <a:lstStyle/>
        <a:p>
          <a:r>
            <a:rPr lang="pt-PT" sz="1200" dirty="0"/>
            <a:t>Os algoritmos implementados tiram proveito de métodos de identificação mais sofisticados, e apropriados para sistemas em anel fechado, resultando numa melhor identificação</a:t>
          </a:r>
          <a:endParaRPr lang="pt-PT" sz="1200" b="1" dirty="0"/>
        </a:p>
      </dgm:t>
    </dgm:pt>
    <dgm:pt modelId="{769FF7E8-BECF-43EA-989B-A03D59650158}" type="sibTrans" cxnId="{C1A0E471-482E-454D-B791-443115E5D48A}">
      <dgm:prSet/>
      <dgm:spPr/>
      <dgm:t>
        <a:bodyPr/>
        <a:lstStyle/>
        <a:p>
          <a:endParaRPr lang="pt-PT" sz="1200"/>
        </a:p>
      </dgm:t>
    </dgm:pt>
    <dgm:pt modelId="{45AD2129-073E-4FD0-AE76-BE819F37B6F1}" type="parTrans" cxnId="{C1A0E471-482E-454D-B791-443115E5D48A}">
      <dgm:prSet/>
      <dgm:spPr/>
      <dgm:t>
        <a:bodyPr/>
        <a:lstStyle/>
        <a:p>
          <a:endParaRPr lang="pt-PT" sz="1200"/>
        </a:p>
      </dgm:t>
    </dgm:pt>
    <dgm:pt modelId="{19E5145D-3C52-48FA-9FE9-CBB409F23318}" type="pres">
      <dgm:prSet presAssocID="{DEC70C3E-51BE-40BD-AE10-B1CA92FD4599}" presName="linear" presStyleCnt="0">
        <dgm:presLayoutVars>
          <dgm:animLvl val="lvl"/>
          <dgm:resizeHandles val="exact"/>
        </dgm:presLayoutVars>
      </dgm:prSet>
      <dgm:spPr/>
    </dgm:pt>
    <dgm:pt modelId="{DD341EE2-384C-463B-B877-CB193F1B4B99}" type="pres">
      <dgm:prSet presAssocID="{AA75D6C5-1A5C-4A3D-AB88-3FB62B02CCE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C877B25-13E3-41F5-82F5-838C7DC9DF4B}" type="pres">
      <dgm:prSet presAssocID="{AA75D6C5-1A5C-4A3D-AB88-3FB62B02CCE9}" presName="childText" presStyleLbl="revTx" presStyleIdx="0" presStyleCnt="2">
        <dgm:presLayoutVars>
          <dgm:bulletEnabled val="1"/>
        </dgm:presLayoutVars>
      </dgm:prSet>
      <dgm:spPr/>
    </dgm:pt>
    <dgm:pt modelId="{A3630506-41AC-4638-89A6-FAE49F1F26D1}" type="pres">
      <dgm:prSet presAssocID="{A7FA12D4-0DBA-4802-9571-2BF498A19A1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C5546B5-B3FF-41BB-B6DE-A976B6979185}" type="pres">
      <dgm:prSet presAssocID="{A7FA12D4-0DBA-4802-9571-2BF498A19A1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2A80509-BF6B-442A-A74F-62F069DF9D2B}" type="presOf" srcId="{43BFBAF1-6B61-49FD-ADDE-1C626DFA58FD}" destId="{CC5546B5-B3FF-41BB-B6DE-A976B6979185}" srcOrd="0" destOrd="0" presId="urn:microsoft.com/office/officeart/2005/8/layout/vList2"/>
    <dgm:cxn modelId="{B7291D48-0F51-471E-B694-E9BFEC8986AB}" type="presOf" srcId="{DEC70C3E-51BE-40BD-AE10-B1CA92FD4599}" destId="{19E5145D-3C52-48FA-9FE9-CBB409F23318}" srcOrd="0" destOrd="0" presId="urn:microsoft.com/office/officeart/2005/8/layout/vList2"/>
    <dgm:cxn modelId="{B44BF14C-C709-4206-89D7-AB49A9825EF2}" srcId="{DEC70C3E-51BE-40BD-AE10-B1CA92FD4599}" destId="{AA75D6C5-1A5C-4A3D-AB88-3FB62B02CCE9}" srcOrd="0" destOrd="0" parTransId="{7655B5E9-AF31-4030-8002-40B27F21B81F}" sibTransId="{8B773F22-3219-4CE4-A3EA-52AFFF6A0653}"/>
    <dgm:cxn modelId="{6F466B4D-6464-40D5-B7D1-044485C21F8F}" type="presOf" srcId="{A7FA12D4-0DBA-4802-9571-2BF498A19A11}" destId="{A3630506-41AC-4638-89A6-FAE49F1F26D1}" srcOrd="0" destOrd="0" presId="urn:microsoft.com/office/officeart/2005/8/layout/vList2"/>
    <dgm:cxn modelId="{C1A0E471-482E-454D-B791-443115E5D48A}" srcId="{A7FA12D4-0DBA-4802-9571-2BF498A19A11}" destId="{43BFBAF1-6B61-49FD-ADDE-1C626DFA58FD}" srcOrd="0" destOrd="0" parTransId="{45AD2129-073E-4FD0-AE76-BE819F37B6F1}" sibTransId="{769FF7E8-BECF-43EA-989B-A03D59650158}"/>
    <dgm:cxn modelId="{853AE871-09D0-4CC6-A500-2A27ED4703E0}" srcId="{AA75D6C5-1A5C-4A3D-AB88-3FB62B02CCE9}" destId="{BD0DA6B6-50D4-4F09-9181-000F39EF0AAA}" srcOrd="0" destOrd="0" parTransId="{6FD23542-4B9C-49D4-BA98-DB349D3C3425}" sibTransId="{7D9B99A2-FDD3-4506-AB61-54421C314F08}"/>
    <dgm:cxn modelId="{A3742A8F-3C72-4BB0-8971-FCC0C36E9718}" type="presOf" srcId="{BD0DA6B6-50D4-4F09-9181-000F39EF0AAA}" destId="{FC877B25-13E3-41F5-82F5-838C7DC9DF4B}" srcOrd="0" destOrd="0" presId="urn:microsoft.com/office/officeart/2005/8/layout/vList2"/>
    <dgm:cxn modelId="{D15BCAD8-CBA1-42C7-8510-356DDEE7DA9A}" srcId="{DEC70C3E-51BE-40BD-AE10-B1CA92FD4599}" destId="{A7FA12D4-0DBA-4802-9571-2BF498A19A11}" srcOrd="1" destOrd="0" parTransId="{B79EE7D6-5E03-4037-B74B-E8B0B92FC131}" sibTransId="{8316C67A-BAA9-4AEF-837D-0C94CB50CEE8}"/>
    <dgm:cxn modelId="{564753DD-4665-4050-B88D-523A7A45C5D0}" type="presOf" srcId="{AA75D6C5-1A5C-4A3D-AB88-3FB62B02CCE9}" destId="{DD341EE2-384C-463B-B877-CB193F1B4B99}" srcOrd="0" destOrd="0" presId="urn:microsoft.com/office/officeart/2005/8/layout/vList2"/>
    <dgm:cxn modelId="{E9A747A3-F39F-44B4-951A-E5D8DBBBA52B}" type="presParOf" srcId="{19E5145D-3C52-48FA-9FE9-CBB409F23318}" destId="{DD341EE2-384C-463B-B877-CB193F1B4B99}" srcOrd="0" destOrd="0" presId="urn:microsoft.com/office/officeart/2005/8/layout/vList2"/>
    <dgm:cxn modelId="{BED8EE78-CB03-423B-B4A7-1B1965F41504}" type="presParOf" srcId="{19E5145D-3C52-48FA-9FE9-CBB409F23318}" destId="{FC877B25-13E3-41F5-82F5-838C7DC9DF4B}" srcOrd="1" destOrd="0" presId="urn:microsoft.com/office/officeart/2005/8/layout/vList2"/>
    <dgm:cxn modelId="{36598FEA-4AF3-479F-85B8-2D27FC06F891}" type="presParOf" srcId="{19E5145D-3C52-48FA-9FE9-CBB409F23318}" destId="{A3630506-41AC-4638-89A6-FAE49F1F26D1}" srcOrd="2" destOrd="0" presId="urn:microsoft.com/office/officeart/2005/8/layout/vList2"/>
    <dgm:cxn modelId="{31583166-3063-40D2-9E8E-AA6313F1F43D}" type="presParOf" srcId="{19E5145D-3C52-48FA-9FE9-CBB409F23318}" destId="{CC5546B5-B3FF-41BB-B6DE-A976B697918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EC70C3E-51BE-40BD-AE10-B1CA92FD4599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PT"/>
        </a:p>
      </dgm:t>
    </dgm:pt>
    <dgm:pt modelId="{AA75D6C5-1A5C-4A3D-AB88-3FB62B02CCE9}">
      <dgm:prSet phldrT="[Texto]" phldr="0" custT="1"/>
      <dgm:spPr/>
      <dgm:t>
        <a:bodyPr/>
        <a:lstStyle/>
        <a:p>
          <a:r>
            <a:rPr lang="pt-PT" sz="1400" dirty="0"/>
            <a:t>Estudar desempenho de controlador preditivo</a:t>
          </a:r>
        </a:p>
      </dgm:t>
    </dgm:pt>
    <dgm:pt modelId="{7655B5E9-AF31-4030-8002-40B27F21B81F}" type="parTrans" cxnId="{B44BF14C-C709-4206-89D7-AB49A9825EF2}">
      <dgm:prSet/>
      <dgm:spPr/>
      <dgm:t>
        <a:bodyPr/>
        <a:lstStyle/>
        <a:p>
          <a:endParaRPr lang="pt-PT"/>
        </a:p>
      </dgm:t>
    </dgm:pt>
    <dgm:pt modelId="{8B773F22-3219-4CE4-A3EA-52AFFF6A0653}" type="sibTrans" cxnId="{B44BF14C-C709-4206-89D7-AB49A9825EF2}">
      <dgm:prSet/>
      <dgm:spPr/>
      <dgm:t>
        <a:bodyPr/>
        <a:lstStyle/>
        <a:p>
          <a:endParaRPr lang="pt-PT"/>
        </a:p>
      </dgm:t>
    </dgm:pt>
    <dgm:pt modelId="{BD0DA6B6-50D4-4F09-9181-000F39EF0AAA}">
      <dgm:prSet phldrT="[Texto]" custT="1"/>
      <dgm:spPr/>
      <dgm:t>
        <a:bodyPr/>
        <a:lstStyle/>
        <a:p>
          <a:r>
            <a:rPr lang="pt-PT" sz="1200" dirty="0"/>
            <a:t>Recorrendo a controlo preditivo a ação de controlo pode ser otimizada tendo em conta não-linearidades da planta, mas poderá ser necessário reduzir a frequencia do loop de controlo devido ao custo computacional</a:t>
          </a:r>
        </a:p>
      </dgm:t>
    </dgm:pt>
    <dgm:pt modelId="{6FD23542-4B9C-49D4-BA98-DB349D3C3425}" type="parTrans" cxnId="{853AE871-09D0-4CC6-A500-2A27ED4703E0}">
      <dgm:prSet/>
      <dgm:spPr/>
      <dgm:t>
        <a:bodyPr/>
        <a:lstStyle/>
        <a:p>
          <a:endParaRPr lang="pt-PT"/>
        </a:p>
      </dgm:t>
    </dgm:pt>
    <dgm:pt modelId="{7D9B99A2-FDD3-4506-AB61-54421C314F08}" type="sibTrans" cxnId="{853AE871-09D0-4CC6-A500-2A27ED4703E0}">
      <dgm:prSet/>
      <dgm:spPr/>
      <dgm:t>
        <a:bodyPr/>
        <a:lstStyle/>
        <a:p>
          <a:endParaRPr lang="pt-PT"/>
        </a:p>
      </dgm:t>
    </dgm:pt>
    <dgm:pt modelId="{A7FA12D4-0DBA-4802-9571-2BF498A19A11}">
      <dgm:prSet phldrT="[Texto]" phldr="0" custT="1"/>
      <dgm:spPr/>
      <dgm:t>
        <a:bodyPr/>
        <a:lstStyle/>
        <a:p>
          <a:r>
            <a:rPr lang="pt-PT" sz="1400" dirty="0"/>
            <a:t>Estudar desempenho de modelo adaptativo com identificação online</a:t>
          </a:r>
        </a:p>
      </dgm:t>
    </dgm:pt>
    <dgm:pt modelId="{B79EE7D6-5E03-4037-B74B-E8B0B92FC131}" type="parTrans" cxnId="{D15BCAD8-CBA1-42C7-8510-356DDEE7DA9A}">
      <dgm:prSet/>
      <dgm:spPr/>
      <dgm:t>
        <a:bodyPr/>
        <a:lstStyle/>
        <a:p>
          <a:endParaRPr lang="pt-PT"/>
        </a:p>
      </dgm:t>
    </dgm:pt>
    <dgm:pt modelId="{8316C67A-BAA9-4AEF-837D-0C94CB50CEE8}" type="sibTrans" cxnId="{D15BCAD8-CBA1-42C7-8510-356DDEE7DA9A}">
      <dgm:prSet/>
      <dgm:spPr/>
      <dgm:t>
        <a:bodyPr/>
        <a:lstStyle/>
        <a:p>
          <a:endParaRPr lang="pt-PT"/>
        </a:p>
      </dgm:t>
    </dgm:pt>
    <dgm:pt modelId="{43BFBAF1-6B61-49FD-ADDE-1C626DFA58FD}">
      <dgm:prSet phldrT="[Texto]" phldr="0" custT="1"/>
      <dgm:spPr/>
      <dgm:t>
        <a:bodyPr/>
        <a:lstStyle/>
        <a:p>
          <a:r>
            <a:rPr lang="pt-PT" sz="1200" dirty="0"/>
            <a:t>Este método pode compensar alterações ás propriedades do modelo fisico acoplado á mesa resultantes de danos induzidos durante o ensaio </a:t>
          </a:r>
          <a:endParaRPr lang="pt-PT" sz="1200" b="1" dirty="0"/>
        </a:p>
      </dgm:t>
    </dgm:pt>
    <dgm:pt modelId="{769FF7E8-BECF-43EA-989B-A03D59650158}" type="sibTrans" cxnId="{C1A0E471-482E-454D-B791-443115E5D48A}">
      <dgm:prSet/>
      <dgm:spPr/>
      <dgm:t>
        <a:bodyPr/>
        <a:lstStyle/>
        <a:p>
          <a:endParaRPr lang="pt-PT"/>
        </a:p>
      </dgm:t>
    </dgm:pt>
    <dgm:pt modelId="{45AD2129-073E-4FD0-AE76-BE819F37B6F1}" type="parTrans" cxnId="{C1A0E471-482E-454D-B791-443115E5D48A}">
      <dgm:prSet/>
      <dgm:spPr/>
      <dgm:t>
        <a:bodyPr/>
        <a:lstStyle/>
        <a:p>
          <a:endParaRPr lang="pt-PT"/>
        </a:p>
      </dgm:t>
    </dgm:pt>
    <dgm:pt modelId="{19E5145D-3C52-48FA-9FE9-CBB409F23318}" type="pres">
      <dgm:prSet presAssocID="{DEC70C3E-51BE-40BD-AE10-B1CA92FD4599}" presName="linear" presStyleCnt="0">
        <dgm:presLayoutVars>
          <dgm:animLvl val="lvl"/>
          <dgm:resizeHandles val="exact"/>
        </dgm:presLayoutVars>
      </dgm:prSet>
      <dgm:spPr/>
    </dgm:pt>
    <dgm:pt modelId="{DD341EE2-384C-463B-B877-CB193F1B4B99}" type="pres">
      <dgm:prSet presAssocID="{AA75D6C5-1A5C-4A3D-AB88-3FB62B02CCE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C877B25-13E3-41F5-82F5-838C7DC9DF4B}" type="pres">
      <dgm:prSet presAssocID="{AA75D6C5-1A5C-4A3D-AB88-3FB62B02CCE9}" presName="childText" presStyleLbl="revTx" presStyleIdx="0" presStyleCnt="2">
        <dgm:presLayoutVars>
          <dgm:bulletEnabled val="1"/>
        </dgm:presLayoutVars>
      </dgm:prSet>
      <dgm:spPr/>
    </dgm:pt>
    <dgm:pt modelId="{A3630506-41AC-4638-89A6-FAE49F1F26D1}" type="pres">
      <dgm:prSet presAssocID="{A7FA12D4-0DBA-4802-9571-2BF498A19A1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C5546B5-B3FF-41BB-B6DE-A976B6979185}" type="pres">
      <dgm:prSet presAssocID="{A7FA12D4-0DBA-4802-9571-2BF498A19A1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2A80509-BF6B-442A-A74F-62F069DF9D2B}" type="presOf" srcId="{43BFBAF1-6B61-49FD-ADDE-1C626DFA58FD}" destId="{CC5546B5-B3FF-41BB-B6DE-A976B6979185}" srcOrd="0" destOrd="0" presId="urn:microsoft.com/office/officeart/2005/8/layout/vList2"/>
    <dgm:cxn modelId="{B7291D48-0F51-471E-B694-E9BFEC8986AB}" type="presOf" srcId="{DEC70C3E-51BE-40BD-AE10-B1CA92FD4599}" destId="{19E5145D-3C52-48FA-9FE9-CBB409F23318}" srcOrd="0" destOrd="0" presId="urn:microsoft.com/office/officeart/2005/8/layout/vList2"/>
    <dgm:cxn modelId="{B44BF14C-C709-4206-89D7-AB49A9825EF2}" srcId="{DEC70C3E-51BE-40BD-AE10-B1CA92FD4599}" destId="{AA75D6C5-1A5C-4A3D-AB88-3FB62B02CCE9}" srcOrd="0" destOrd="0" parTransId="{7655B5E9-AF31-4030-8002-40B27F21B81F}" sibTransId="{8B773F22-3219-4CE4-A3EA-52AFFF6A0653}"/>
    <dgm:cxn modelId="{6F466B4D-6464-40D5-B7D1-044485C21F8F}" type="presOf" srcId="{A7FA12D4-0DBA-4802-9571-2BF498A19A11}" destId="{A3630506-41AC-4638-89A6-FAE49F1F26D1}" srcOrd="0" destOrd="0" presId="urn:microsoft.com/office/officeart/2005/8/layout/vList2"/>
    <dgm:cxn modelId="{C1A0E471-482E-454D-B791-443115E5D48A}" srcId="{A7FA12D4-0DBA-4802-9571-2BF498A19A11}" destId="{43BFBAF1-6B61-49FD-ADDE-1C626DFA58FD}" srcOrd="0" destOrd="0" parTransId="{45AD2129-073E-4FD0-AE76-BE819F37B6F1}" sibTransId="{769FF7E8-BECF-43EA-989B-A03D59650158}"/>
    <dgm:cxn modelId="{853AE871-09D0-4CC6-A500-2A27ED4703E0}" srcId="{AA75D6C5-1A5C-4A3D-AB88-3FB62B02CCE9}" destId="{BD0DA6B6-50D4-4F09-9181-000F39EF0AAA}" srcOrd="0" destOrd="0" parTransId="{6FD23542-4B9C-49D4-BA98-DB349D3C3425}" sibTransId="{7D9B99A2-FDD3-4506-AB61-54421C314F08}"/>
    <dgm:cxn modelId="{A3742A8F-3C72-4BB0-8971-FCC0C36E9718}" type="presOf" srcId="{BD0DA6B6-50D4-4F09-9181-000F39EF0AAA}" destId="{FC877B25-13E3-41F5-82F5-838C7DC9DF4B}" srcOrd="0" destOrd="0" presId="urn:microsoft.com/office/officeart/2005/8/layout/vList2"/>
    <dgm:cxn modelId="{D15BCAD8-CBA1-42C7-8510-356DDEE7DA9A}" srcId="{DEC70C3E-51BE-40BD-AE10-B1CA92FD4599}" destId="{A7FA12D4-0DBA-4802-9571-2BF498A19A11}" srcOrd="1" destOrd="0" parTransId="{B79EE7D6-5E03-4037-B74B-E8B0B92FC131}" sibTransId="{8316C67A-BAA9-4AEF-837D-0C94CB50CEE8}"/>
    <dgm:cxn modelId="{564753DD-4665-4050-B88D-523A7A45C5D0}" type="presOf" srcId="{AA75D6C5-1A5C-4A3D-AB88-3FB62B02CCE9}" destId="{DD341EE2-384C-463B-B877-CB193F1B4B99}" srcOrd="0" destOrd="0" presId="urn:microsoft.com/office/officeart/2005/8/layout/vList2"/>
    <dgm:cxn modelId="{E9A747A3-F39F-44B4-951A-E5D8DBBBA52B}" type="presParOf" srcId="{19E5145D-3C52-48FA-9FE9-CBB409F23318}" destId="{DD341EE2-384C-463B-B877-CB193F1B4B99}" srcOrd="0" destOrd="0" presId="urn:microsoft.com/office/officeart/2005/8/layout/vList2"/>
    <dgm:cxn modelId="{BED8EE78-CB03-423B-B4A7-1B1965F41504}" type="presParOf" srcId="{19E5145D-3C52-48FA-9FE9-CBB409F23318}" destId="{FC877B25-13E3-41F5-82F5-838C7DC9DF4B}" srcOrd="1" destOrd="0" presId="urn:microsoft.com/office/officeart/2005/8/layout/vList2"/>
    <dgm:cxn modelId="{36598FEA-4AF3-479F-85B8-2D27FC06F891}" type="presParOf" srcId="{19E5145D-3C52-48FA-9FE9-CBB409F23318}" destId="{A3630506-41AC-4638-89A6-FAE49F1F26D1}" srcOrd="2" destOrd="0" presId="urn:microsoft.com/office/officeart/2005/8/layout/vList2"/>
    <dgm:cxn modelId="{31583166-3063-40D2-9E8E-AA6313F1F43D}" type="presParOf" srcId="{19E5145D-3C52-48FA-9FE9-CBB409F23318}" destId="{CC5546B5-B3FF-41BB-B6DE-A976B697918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0CE09-4391-4AF3-9E75-7D45C11B23B3}">
      <dsp:nvSpPr>
        <dsp:cNvPr id="0" name=""/>
        <dsp:cNvSpPr/>
      </dsp:nvSpPr>
      <dsp:spPr>
        <a:xfrm>
          <a:off x="-4836205" y="-741178"/>
          <a:ext cx="5760140" cy="5760140"/>
        </a:xfrm>
        <a:prstGeom prst="blockArc">
          <a:avLst>
            <a:gd name="adj1" fmla="val 18900000"/>
            <a:gd name="adj2" fmla="val 2700000"/>
            <a:gd name="adj3" fmla="val 375"/>
          </a:avLst>
        </a:prstGeom>
        <a:noFill/>
        <a:ln w="254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94E9DE-BABA-4126-92FC-E15BD6FC9332}">
      <dsp:nvSpPr>
        <dsp:cNvPr id="0" name=""/>
        <dsp:cNvSpPr/>
      </dsp:nvSpPr>
      <dsp:spPr>
        <a:xfrm>
          <a:off x="404293" y="267275"/>
          <a:ext cx="8137762" cy="53489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572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Introdução</a:t>
          </a:r>
        </a:p>
      </dsp:txBody>
      <dsp:txXfrm>
        <a:off x="404293" y="267275"/>
        <a:ext cx="8137762" cy="534893"/>
      </dsp:txXfrm>
    </dsp:sp>
    <dsp:sp modelId="{A109DB84-F39F-44B5-AF3F-63C15868B594}">
      <dsp:nvSpPr>
        <dsp:cNvPr id="0" name=""/>
        <dsp:cNvSpPr/>
      </dsp:nvSpPr>
      <dsp:spPr>
        <a:xfrm>
          <a:off x="69984" y="200414"/>
          <a:ext cx="668617" cy="668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374A4B-2D6F-4E81-B114-796ED7A04B94}">
      <dsp:nvSpPr>
        <dsp:cNvPr id="0" name=""/>
        <dsp:cNvSpPr/>
      </dsp:nvSpPr>
      <dsp:spPr>
        <a:xfrm>
          <a:off x="787582" y="1069360"/>
          <a:ext cx="7754473" cy="534893"/>
        </a:xfrm>
        <a:prstGeom prst="rect">
          <a:avLst/>
        </a:prstGeom>
        <a:solidFill>
          <a:schemeClr val="accent1">
            <a:shade val="80000"/>
            <a:hueOff val="97575"/>
            <a:satOff val="3751"/>
            <a:lumOff val="61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572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Modelação</a:t>
          </a:r>
        </a:p>
      </dsp:txBody>
      <dsp:txXfrm>
        <a:off x="787582" y="1069360"/>
        <a:ext cx="7754473" cy="534893"/>
      </dsp:txXfrm>
    </dsp:sp>
    <dsp:sp modelId="{9F1D9871-2881-4A75-918D-263B2E813132}">
      <dsp:nvSpPr>
        <dsp:cNvPr id="0" name=""/>
        <dsp:cNvSpPr/>
      </dsp:nvSpPr>
      <dsp:spPr>
        <a:xfrm>
          <a:off x="453273" y="1002498"/>
          <a:ext cx="668617" cy="668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97575"/>
              <a:satOff val="3751"/>
              <a:lumOff val="61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626A2D-4DC4-4140-8FB3-35024AD5BE86}">
      <dsp:nvSpPr>
        <dsp:cNvPr id="0" name=""/>
        <dsp:cNvSpPr/>
      </dsp:nvSpPr>
      <dsp:spPr>
        <a:xfrm>
          <a:off x="905221" y="1871444"/>
          <a:ext cx="7636834" cy="534893"/>
        </a:xfrm>
        <a:prstGeom prst="rect">
          <a:avLst/>
        </a:prstGeom>
        <a:solidFill>
          <a:schemeClr val="accent1">
            <a:shade val="80000"/>
            <a:hueOff val="195150"/>
            <a:satOff val="7502"/>
            <a:lumOff val="122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572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Estratégias de Controlo (Simulação Numérica)</a:t>
          </a:r>
        </a:p>
      </dsp:txBody>
      <dsp:txXfrm>
        <a:off x="905221" y="1871444"/>
        <a:ext cx="7636834" cy="534893"/>
      </dsp:txXfrm>
    </dsp:sp>
    <dsp:sp modelId="{B38A7804-D6F0-4DCC-885C-69BF38F8BAB0}">
      <dsp:nvSpPr>
        <dsp:cNvPr id="0" name=""/>
        <dsp:cNvSpPr/>
      </dsp:nvSpPr>
      <dsp:spPr>
        <a:xfrm>
          <a:off x="570912" y="1804582"/>
          <a:ext cx="668617" cy="668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195150"/>
              <a:satOff val="7502"/>
              <a:lumOff val="122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750BB7-22C0-4750-B334-3BF1324A10D8}">
      <dsp:nvSpPr>
        <dsp:cNvPr id="0" name=""/>
        <dsp:cNvSpPr/>
      </dsp:nvSpPr>
      <dsp:spPr>
        <a:xfrm>
          <a:off x="787582" y="2673528"/>
          <a:ext cx="7754473" cy="534893"/>
        </a:xfrm>
        <a:prstGeom prst="rect">
          <a:avLst/>
        </a:prstGeom>
        <a:solidFill>
          <a:schemeClr val="accent1">
            <a:shade val="80000"/>
            <a:hueOff val="292725"/>
            <a:satOff val="11254"/>
            <a:lumOff val="183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572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Validação Experimental</a:t>
          </a:r>
        </a:p>
      </dsp:txBody>
      <dsp:txXfrm>
        <a:off x="787582" y="2673528"/>
        <a:ext cx="7754473" cy="534893"/>
      </dsp:txXfrm>
    </dsp:sp>
    <dsp:sp modelId="{34AEFE89-B596-47DA-A9A1-376A62340E63}">
      <dsp:nvSpPr>
        <dsp:cNvPr id="0" name=""/>
        <dsp:cNvSpPr/>
      </dsp:nvSpPr>
      <dsp:spPr>
        <a:xfrm>
          <a:off x="453273" y="2606667"/>
          <a:ext cx="668617" cy="668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292725"/>
              <a:satOff val="11254"/>
              <a:lumOff val="183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7D1082-B3BD-4134-A52C-AA386799EDFC}">
      <dsp:nvSpPr>
        <dsp:cNvPr id="0" name=""/>
        <dsp:cNvSpPr/>
      </dsp:nvSpPr>
      <dsp:spPr>
        <a:xfrm>
          <a:off x="404293" y="3475613"/>
          <a:ext cx="8137762" cy="534893"/>
        </a:xfrm>
        <a:prstGeom prst="rect">
          <a:avLst/>
        </a:prstGeom>
        <a:solidFill>
          <a:schemeClr val="accent1">
            <a:shade val="80000"/>
            <a:hueOff val="390300"/>
            <a:satOff val="15005"/>
            <a:lumOff val="244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572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Conclusões &amp; Desenvolvimentos Futuros</a:t>
          </a:r>
        </a:p>
      </dsp:txBody>
      <dsp:txXfrm>
        <a:off x="404293" y="3475613"/>
        <a:ext cx="8137762" cy="534893"/>
      </dsp:txXfrm>
    </dsp:sp>
    <dsp:sp modelId="{E6358D02-499F-4D07-863B-EC287541076F}">
      <dsp:nvSpPr>
        <dsp:cNvPr id="0" name=""/>
        <dsp:cNvSpPr/>
      </dsp:nvSpPr>
      <dsp:spPr>
        <a:xfrm>
          <a:off x="69984" y="3408751"/>
          <a:ext cx="668617" cy="668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390300"/>
              <a:satOff val="15005"/>
              <a:lumOff val="244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41EE2-384C-463B-B877-CB193F1B4B99}">
      <dsp:nvSpPr>
        <dsp:cNvPr id="0" name=""/>
        <dsp:cNvSpPr/>
      </dsp:nvSpPr>
      <dsp:spPr>
        <a:xfrm>
          <a:off x="0" y="3337"/>
          <a:ext cx="7963200" cy="48672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Validação do PIDF</a:t>
          </a:r>
        </a:p>
      </dsp:txBody>
      <dsp:txXfrm>
        <a:off x="23760" y="27097"/>
        <a:ext cx="7915680" cy="439200"/>
      </dsp:txXfrm>
    </dsp:sp>
    <dsp:sp modelId="{FC877B25-13E3-41F5-82F5-838C7DC9DF4B}">
      <dsp:nvSpPr>
        <dsp:cNvPr id="0" name=""/>
        <dsp:cNvSpPr/>
      </dsp:nvSpPr>
      <dsp:spPr>
        <a:xfrm>
          <a:off x="0" y="490057"/>
          <a:ext cx="79632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32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Afinação dos parâmetros de otimização (opções do algoritmo)</a:t>
          </a:r>
        </a:p>
      </dsp:txBody>
      <dsp:txXfrm>
        <a:off x="0" y="490057"/>
        <a:ext cx="7963200" cy="430560"/>
      </dsp:txXfrm>
    </dsp:sp>
    <dsp:sp modelId="{A3630506-41AC-4638-89A6-FAE49F1F26D1}">
      <dsp:nvSpPr>
        <dsp:cNvPr id="0" name=""/>
        <dsp:cNvSpPr/>
      </dsp:nvSpPr>
      <dsp:spPr>
        <a:xfrm>
          <a:off x="0" y="920617"/>
          <a:ext cx="7963200" cy="486720"/>
        </a:xfrm>
        <a:prstGeom prst="roundRect">
          <a:avLst/>
        </a:prstGeom>
        <a:solidFill>
          <a:schemeClr val="accent1">
            <a:shade val="80000"/>
            <a:hueOff val="130100"/>
            <a:satOff val="5002"/>
            <a:lumOff val="81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Implementação do Controlo Ótimo</a:t>
          </a:r>
        </a:p>
      </dsp:txBody>
      <dsp:txXfrm>
        <a:off x="23760" y="944377"/>
        <a:ext cx="7915680" cy="439200"/>
      </dsp:txXfrm>
    </dsp:sp>
    <dsp:sp modelId="{CC5546B5-B3FF-41BB-B6DE-A976B6979185}">
      <dsp:nvSpPr>
        <dsp:cNvPr id="0" name=""/>
        <dsp:cNvSpPr/>
      </dsp:nvSpPr>
      <dsp:spPr>
        <a:xfrm>
          <a:off x="0" y="1407337"/>
          <a:ext cx="7963200" cy="551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32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Modificação do programa de controlo de mesa sísmica: realizar as modificações necessárias ao nivel da FPGA, Real-Time </a:t>
          </a:r>
          <a:r>
            <a:rPr lang="pt-PT" sz="1200" kern="1200" dirty="0" err="1"/>
            <a:t>Host</a:t>
          </a:r>
          <a:r>
            <a:rPr lang="pt-PT" sz="1200" kern="1200" dirty="0"/>
            <a:t>, e interface homem-máquina</a:t>
          </a:r>
          <a:endParaRPr lang="pt-PT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b="0" kern="1200" dirty="0"/>
            <a:t>Otimizar implementação às capacidades do hardware</a:t>
          </a:r>
        </a:p>
      </dsp:txBody>
      <dsp:txXfrm>
        <a:off x="0" y="1407337"/>
        <a:ext cx="7963200" cy="551655"/>
      </dsp:txXfrm>
    </dsp:sp>
    <dsp:sp modelId="{C44EFE5A-958C-4428-8D79-E3E67BB5DE8E}">
      <dsp:nvSpPr>
        <dsp:cNvPr id="0" name=""/>
        <dsp:cNvSpPr/>
      </dsp:nvSpPr>
      <dsp:spPr>
        <a:xfrm>
          <a:off x="0" y="1958992"/>
          <a:ext cx="7963200" cy="486720"/>
        </a:xfrm>
        <a:prstGeom prst="roundRect">
          <a:avLst/>
        </a:prstGeom>
        <a:solidFill>
          <a:schemeClr val="accent1">
            <a:shade val="80000"/>
            <a:hueOff val="260200"/>
            <a:satOff val="10003"/>
            <a:lumOff val="162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PT" sz="1800" kern="1200" dirty="0"/>
            <a:t>Validação do Controlo Ótimo</a:t>
          </a:r>
        </a:p>
      </dsp:txBody>
      <dsp:txXfrm>
        <a:off x="23760" y="1982752"/>
        <a:ext cx="7915680" cy="439200"/>
      </dsp:txXfrm>
    </dsp:sp>
    <dsp:sp modelId="{6D3AE975-A973-480B-8FBB-CB140F194C5F}">
      <dsp:nvSpPr>
        <dsp:cNvPr id="0" name=""/>
        <dsp:cNvSpPr/>
      </dsp:nvSpPr>
      <dsp:spPr>
        <a:xfrm>
          <a:off x="0" y="2445712"/>
          <a:ext cx="7963200" cy="578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32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Identificação em espaço de estados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Sintetização do observador de estados e ganhos do controlador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Afinação dos parâmetros de otimização</a:t>
          </a:r>
        </a:p>
      </dsp:txBody>
      <dsp:txXfrm>
        <a:off x="0" y="2445712"/>
        <a:ext cx="7963200" cy="578565"/>
      </dsp:txXfrm>
    </dsp:sp>
    <dsp:sp modelId="{BEAA457A-5B36-406C-9E7B-C53A11C38865}">
      <dsp:nvSpPr>
        <dsp:cNvPr id="0" name=""/>
        <dsp:cNvSpPr/>
      </dsp:nvSpPr>
      <dsp:spPr>
        <a:xfrm>
          <a:off x="0" y="3024277"/>
          <a:ext cx="7963200" cy="486720"/>
        </a:xfrm>
        <a:prstGeom prst="roundRect">
          <a:avLst/>
        </a:prstGeom>
        <a:solidFill>
          <a:schemeClr val="accent1">
            <a:shade val="80000"/>
            <a:hueOff val="390300"/>
            <a:satOff val="15005"/>
            <a:lumOff val="244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Avaliação de desempenho dos 3 métodos de controlo</a:t>
          </a:r>
        </a:p>
      </dsp:txBody>
      <dsp:txXfrm>
        <a:off x="23760" y="3048037"/>
        <a:ext cx="7915680" cy="439200"/>
      </dsp:txXfrm>
    </dsp:sp>
    <dsp:sp modelId="{B0B55686-27AA-4AFC-AF42-56D1A36DAF63}">
      <dsp:nvSpPr>
        <dsp:cNvPr id="0" name=""/>
        <dsp:cNvSpPr/>
      </dsp:nvSpPr>
      <dsp:spPr>
        <a:xfrm>
          <a:off x="0" y="3510997"/>
          <a:ext cx="79632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32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 Avaliação para 10 sismos </a:t>
          </a:r>
          <a:r>
            <a:rPr lang="pt-PT" sz="1200" kern="1200" dirty="0" err="1"/>
            <a:t>benchmark</a:t>
          </a:r>
          <a:endParaRPr lang="pt-PT" sz="1200" b="1" kern="1200" dirty="0"/>
        </a:p>
      </dsp:txBody>
      <dsp:txXfrm>
        <a:off x="0" y="3510997"/>
        <a:ext cx="7963200" cy="4305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41EE2-384C-463B-B877-CB193F1B4B99}">
      <dsp:nvSpPr>
        <dsp:cNvPr id="0" name=""/>
        <dsp:cNvSpPr/>
      </dsp:nvSpPr>
      <dsp:spPr>
        <a:xfrm>
          <a:off x="0" y="18087"/>
          <a:ext cx="7963200" cy="41184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Melhoria ao nivel do controlo</a:t>
          </a:r>
        </a:p>
      </dsp:txBody>
      <dsp:txXfrm>
        <a:off x="20104" y="38191"/>
        <a:ext cx="7922992" cy="371632"/>
      </dsp:txXfrm>
    </dsp:sp>
    <dsp:sp modelId="{FC877B25-13E3-41F5-82F5-838C7DC9DF4B}">
      <dsp:nvSpPr>
        <dsp:cNvPr id="0" name=""/>
        <dsp:cNvSpPr/>
      </dsp:nvSpPr>
      <dsp:spPr>
        <a:xfrm>
          <a:off x="0" y="429928"/>
          <a:ext cx="79632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32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Verificou-se possivel melhorar o desempenho da mesa sintonizando os controladores</a:t>
          </a:r>
        </a:p>
      </dsp:txBody>
      <dsp:txXfrm>
        <a:off x="0" y="429928"/>
        <a:ext cx="7963200" cy="364320"/>
      </dsp:txXfrm>
    </dsp:sp>
    <dsp:sp modelId="{A3630506-41AC-4638-89A6-FAE49F1F26D1}">
      <dsp:nvSpPr>
        <dsp:cNvPr id="0" name=""/>
        <dsp:cNvSpPr/>
      </dsp:nvSpPr>
      <dsp:spPr>
        <a:xfrm>
          <a:off x="0" y="794248"/>
          <a:ext cx="7963200" cy="411840"/>
        </a:xfrm>
        <a:prstGeom prst="roundRect">
          <a:avLst/>
        </a:prstGeom>
        <a:solidFill>
          <a:schemeClr val="accent1">
            <a:shade val="80000"/>
            <a:hueOff val="390300"/>
            <a:satOff val="15005"/>
            <a:lumOff val="244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Melhoria ao nivel da identificação</a:t>
          </a:r>
        </a:p>
      </dsp:txBody>
      <dsp:txXfrm>
        <a:off x="20104" y="814352"/>
        <a:ext cx="7922992" cy="371632"/>
      </dsp:txXfrm>
    </dsp:sp>
    <dsp:sp modelId="{CC5546B5-B3FF-41BB-B6DE-A976B6979185}">
      <dsp:nvSpPr>
        <dsp:cNvPr id="0" name=""/>
        <dsp:cNvSpPr/>
      </dsp:nvSpPr>
      <dsp:spPr>
        <a:xfrm>
          <a:off x="0" y="1206088"/>
          <a:ext cx="79632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32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Os algoritmos implementados tiram proveito de métodos de identificação mais sofisticados, e apropriados para sistemas em anel fechado, resultando numa melhor identificação</a:t>
          </a:r>
          <a:endParaRPr lang="pt-PT" sz="1200" b="1" kern="1200" dirty="0"/>
        </a:p>
      </dsp:txBody>
      <dsp:txXfrm>
        <a:off x="0" y="1206088"/>
        <a:ext cx="7963200" cy="3643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41EE2-384C-463B-B877-CB193F1B4B99}">
      <dsp:nvSpPr>
        <dsp:cNvPr id="0" name=""/>
        <dsp:cNvSpPr/>
      </dsp:nvSpPr>
      <dsp:spPr>
        <a:xfrm>
          <a:off x="0" y="8028"/>
          <a:ext cx="7963200" cy="44928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Estudar desempenho de controlador preditivo</a:t>
          </a:r>
        </a:p>
      </dsp:txBody>
      <dsp:txXfrm>
        <a:off x="21932" y="29960"/>
        <a:ext cx="7919336" cy="405416"/>
      </dsp:txXfrm>
    </dsp:sp>
    <dsp:sp modelId="{FC877B25-13E3-41F5-82F5-838C7DC9DF4B}">
      <dsp:nvSpPr>
        <dsp:cNvPr id="0" name=""/>
        <dsp:cNvSpPr/>
      </dsp:nvSpPr>
      <dsp:spPr>
        <a:xfrm>
          <a:off x="0" y="457308"/>
          <a:ext cx="79632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32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Recorrendo a controlo preditivo a ação de controlo pode ser otimizada tendo em conta não-linearidades da planta, mas poderá ser necessário reduzir a frequencia do loop de controlo devido ao custo computacional</a:t>
          </a:r>
        </a:p>
      </dsp:txBody>
      <dsp:txXfrm>
        <a:off x="0" y="457308"/>
        <a:ext cx="7963200" cy="397440"/>
      </dsp:txXfrm>
    </dsp:sp>
    <dsp:sp modelId="{A3630506-41AC-4638-89A6-FAE49F1F26D1}">
      <dsp:nvSpPr>
        <dsp:cNvPr id="0" name=""/>
        <dsp:cNvSpPr/>
      </dsp:nvSpPr>
      <dsp:spPr>
        <a:xfrm>
          <a:off x="0" y="854748"/>
          <a:ext cx="7963200" cy="449280"/>
        </a:xfrm>
        <a:prstGeom prst="roundRect">
          <a:avLst/>
        </a:prstGeom>
        <a:solidFill>
          <a:schemeClr val="accent1">
            <a:shade val="80000"/>
            <a:hueOff val="390300"/>
            <a:satOff val="15005"/>
            <a:lumOff val="244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Estudar desempenho de modelo adaptativo com identificação online</a:t>
          </a:r>
        </a:p>
      </dsp:txBody>
      <dsp:txXfrm>
        <a:off x="21932" y="876680"/>
        <a:ext cx="7919336" cy="405416"/>
      </dsp:txXfrm>
    </dsp:sp>
    <dsp:sp modelId="{CC5546B5-B3FF-41BB-B6DE-A976B6979185}">
      <dsp:nvSpPr>
        <dsp:cNvPr id="0" name=""/>
        <dsp:cNvSpPr/>
      </dsp:nvSpPr>
      <dsp:spPr>
        <a:xfrm>
          <a:off x="0" y="1304028"/>
          <a:ext cx="79632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32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Este método pode compensar alterações ás propriedades do modelo fisico acoplado á mesa resultantes de danos induzidos durante o ensaio </a:t>
          </a:r>
          <a:endParaRPr lang="pt-PT" sz="1200" b="1" kern="1200" dirty="0"/>
        </a:p>
      </dsp:txBody>
      <dsp:txXfrm>
        <a:off x="0" y="1304028"/>
        <a:ext cx="7963200" cy="397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B414E66-1919-FF4F-D787-C9B02B8EF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EEC95F54-02AA-128B-61E5-D957FF92EF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5B15F72-9A2D-67AC-CA1F-5F3CBEC9D1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Bom dia a todos. O meu trabalho trata o controlo de uma plataforma sísmica com objetivo de reprodução de sismos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888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D99135C-A339-0FB7-BBD4-4E034B3DD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2FFBE8A0-B461-9BE4-7C4A-315A19C028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992565DB-7224-75E6-6A45-8B928F2381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A parte do sistema dentro do balão azul é  aquilo que vamos chamar de anel aberto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9401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C62925A-3BFE-F59C-20B2-537A0E633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A0C7E285-A6FF-7A95-1807-661B7794C4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DCFD6C0-70BF-9527-451A-98A65657FB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Para a finalidade de se simular a interação </a:t>
            </a:r>
            <a:r>
              <a:rPr lang="pt-PT" dirty="0" err="1"/>
              <a:t>estruturas+mesa</a:t>
            </a:r>
            <a:r>
              <a:rPr lang="pt-PT" dirty="0"/>
              <a:t>, definiram-se propriedades modais para o sistema de dois graus de liberdade próximas daquelas que habitualmente se tem em teste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0986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1435330-5725-CF9F-18ED-B4E35BC3A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0F27ECE4-9AC8-AA8C-2D22-D139A904A3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5714E044-427D-C79F-8682-4F39445E4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O primeiro controlador a ser avaliado foi um PIDF, em que os ganhos são otimizados em função do anel aberto, para garantir estabilidade do anel fechado, bom desempenho e robustez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55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F2A7E6F-56C9-E8A2-6A28-A2F95C9DE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2EF7168F-1393-A41B-1A76-CC882EDDC9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0781CD2-F7DB-3F40-4B07-716AF6A688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Logo á partida observou-se que a frequência de corte do anel fechado aumentou bastante. De seguida, como um pequeno teste de sanidade, observou-se a </a:t>
            </a:r>
            <a:r>
              <a:rPr lang="pt-PT" dirty="0" err="1"/>
              <a:t>acção</a:t>
            </a:r>
            <a:r>
              <a:rPr lang="pt-PT" dirty="0"/>
              <a:t> de controlo, e verificou-se que a saída do controlador permanecia em magnitudes razoáveis.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4181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DC6DB12-88A6-52B7-6C77-D9A209CF8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FC38E513-5749-FCDB-AF3C-5AAD12A691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4E6CC658-BA5B-FEC6-BAB5-B7A96811E5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564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AAAC4F9-B0D6-96E0-8613-CF0BA4361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753286B1-E31B-CEF1-5E5F-F460BD4873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EF5C8C23-5953-2F66-1600-D0FAFBC031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2787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B0A70FC-CBC7-6701-E28C-3C1ECCD3E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6413D834-75A0-2634-C118-E5AFA4D895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63DE6EB-543B-CD23-1F34-67B362A6FC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Observou-se também que o espetro de resposta do PIDF, curva amarela, estava agora muito mais próximo do pretendido, curva vermelha, em particular em aceleração.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2292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A3FB94D-E22B-0F39-D771-C4BA8B205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31EF3FC0-ED40-2094-5475-01DF330180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3DA9F109-18A7-DED5-A021-84320A9682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 seguida, de maneira a avaliar a sensibilidade deste tipo de controlo ás propriedades modais das estruturas em teste. simulou-se a resposta para as mesmas. Verificou-se que quanto maior o amortecimento das estruturas, melhor é o desempenho do PIDF.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8745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6165934-F70B-1576-D97F-18528C2FA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6975A0CB-BD8B-56EF-80BB-8C565E9285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56CD430-D3AE-FBAA-5BDE-10346E5610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 seguida avaliou-se um controlador ótimo. Formulou-se um modelo em espaço de estados para o mesmo sistema de antes, e definiu-se a função de custo de maneira a minimizar o erro de seguimento.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6554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5C3EC47-1421-DFBE-6BC8-AE5863D73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601DEE27-7B3C-1120-0529-8377BDFD4F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3795B79E-0F00-FE25-4B4A-5BC2E3F3BB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Agora verificou-se que o controlador ótimo pode ter uma frequência de corte superior ao PIDF, sem ter ampliação a baixas frequências, e lidando melhor com a interação da mesa com as estruturas em teste.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885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F8B0C70-5971-5F20-C245-D86BC1D6B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0CDD1BDE-E78D-B3CD-6172-3F26596793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BE961D12-3521-AF70-FCE8-7374004A93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Nesta apresentação vou começar por introduzir o problema, o que está feito, o que se pretende fazer. Depois vamos falar daquele que foi o percurso do meu trabalho, começando pela modelação do sistema, depois a simulação das diferentes estratégias de controlo, a implementação prática e validação, e concluindo com ideias para desenvolvimentos futuros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3491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4352BE7-7972-7494-184F-4F8F3E08F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B10B5FF9-44EF-7405-8EA7-A5D4033EAD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620563C-4B07-27F6-50C7-0C7BFBC0BD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2230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4E08CDD-96C4-0E9C-4B52-DB4DF0FA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5C7533E4-3C69-3CFA-DFF9-AAA6D7A396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F7E1BC9-9625-99F0-CC0A-4F085BB9B4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Em termos de espetro de resposta, isto traduz-se em resultados excelentes especialmente a baixas frequências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8380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084C867-43D0-2371-013C-17A6F30F9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19CA3210-A92D-999F-DA35-BAA02F9D99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AE88DE85-6109-67FB-ED2A-62064B7262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No nosso caso , uma vez que nem todos os estados são medidos, a implementação prática do controlo ótimo terá uma complexidade adicional,  requerendo um observador de estados.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7438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81DE9D5-32C2-D2B9-A288-40C646559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0F7F197D-21BB-B7D1-8988-83CD97557F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56B4752A-DDD8-D56E-B266-21C48B6BCE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 seguida comparou-se o desempenho destes controladores  com o processo iterativo de modificação do sinal de drive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66593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B191E93-0144-03CA-7D9F-0953E1B2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96F9660A-BE61-A096-CCD3-E3F12B731A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AAEB9F92-7AE0-DF35-177D-D763EEFFD9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Esta análise foi feita para 10 sismos </a:t>
            </a:r>
            <a:r>
              <a:rPr lang="pt-PT" dirty="0" err="1"/>
              <a:t>benchmark</a:t>
            </a:r>
            <a:r>
              <a:rPr lang="pt-PT" dirty="0"/>
              <a:t>, e com 3 iterações para o caso do método iterativo. Aqui verificou-se que o controlo ótimo (a amarelo),  teve o melhor desempenho, seguido do PIDF (vermelho), e do método iterativo(azul).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15065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80EFAC0-4213-1F2E-63C0-817B2265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97AE900E-5702-1255-FA4E-35F156EE04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663F1B6-E623-7B0E-4A3A-B32A982F53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Depois partiu-se para instalação experimental, em que, ao contrário das simulações, não se utilizou a mesa uniaxial, mas sim este shaker </a:t>
            </a:r>
            <a:r>
              <a:rPr lang="pt-PT" dirty="0" err="1"/>
              <a:t>eletrodinamico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5034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E508C91-962C-245A-6929-D6AF5EE49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3FCA3144-B7A5-0676-C6C0-3536B6D618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8F18640-4DDB-C6C6-B9F5-67B545038E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Aqui á esquerda temos uma representação esquemática da aplicação de controlo da mesa </a:t>
            </a:r>
            <a:r>
              <a:rPr lang="pt-PT" dirty="0" err="1"/>
              <a:t>sismica</a:t>
            </a:r>
            <a:r>
              <a:rPr lang="pt-PT" dirty="0"/>
              <a:t>. Trata-se duma aplicação desenvolvida em </a:t>
            </a:r>
            <a:r>
              <a:rPr lang="pt-PT" dirty="0" err="1"/>
              <a:t>LabVIEW</a:t>
            </a:r>
            <a:r>
              <a:rPr lang="pt-PT" dirty="0"/>
              <a:t>, uma linguagem de programação que se integra diretamente com o hardware </a:t>
            </a:r>
            <a:r>
              <a:rPr lang="pt-PT" dirty="0" err="1"/>
              <a:t>National</a:t>
            </a:r>
            <a:r>
              <a:rPr lang="pt-PT" dirty="0"/>
              <a:t> </a:t>
            </a:r>
            <a:r>
              <a:rPr lang="pt-PT" dirty="0" err="1"/>
              <a:t>Instruments</a:t>
            </a:r>
            <a:r>
              <a:rPr lang="pt-PT" dirty="0"/>
              <a:t> que temos aqui no laboratório. No topo temos o computador no qual corre a interface com a qual o utilizador interage. Esta interface comunica com a aplicação Real-time , que corre num controlador integrado, que por sua vez tem uma FPGA onde corre o loop de controlo/aquisição.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88402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079DFDE-554B-87C7-4BDD-71744D1C4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5055513B-F89B-F7BB-5A9D-68DEB2C7F1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3A91DFF-6652-2606-7B13-300637DDB0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Ora, para implementar o PIDF, a nossa primeira alteração é precisamente ao nivel da FPGA, onde se modificou o bloco onde é calculada a ação de controlo para ter a estrutura desejada. Esta modificação revelou-se ser nada trivial devido a constrangimentos ao limite de operações com DSP48s(um tipo de recurso da FPGA),  então recorreu-se a </a:t>
            </a:r>
            <a:r>
              <a:rPr lang="pt-PT" dirty="0" err="1"/>
              <a:t>high</a:t>
            </a:r>
            <a:r>
              <a:rPr lang="pt-PT" dirty="0"/>
              <a:t> </a:t>
            </a:r>
            <a:r>
              <a:rPr lang="pt-PT" dirty="0" err="1"/>
              <a:t>throughout</a:t>
            </a:r>
            <a:r>
              <a:rPr lang="pt-PT" dirty="0"/>
              <a:t> </a:t>
            </a:r>
            <a:r>
              <a:rPr lang="pt-PT" dirty="0" err="1"/>
              <a:t>math</a:t>
            </a:r>
            <a:r>
              <a:rPr lang="pt-PT" dirty="0"/>
              <a:t> </a:t>
            </a:r>
            <a:r>
              <a:rPr lang="pt-PT" dirty="0" err="1"/>
              <a:t>functions</a:t>
            </a:r>
            <a:r>
              <a:rPr lang="pt-PT" dirty="0"/>
              <a:t>, (estes blocos a rosa), que fazem operações aritméticas com valores de ponto fixe, e onde também se pode especificar os tipos de recursos a utilizar. Optando por look-</a:t>
            </a:r>
            <a:r>
              <a:rPr lang="pt-PT" dirty="0" err="1"/>
              <a:t>up</a:t>
            </a:r>
            <a:r>
              <a:rPr lang="pt-PT" dirty="0"/>
              <a:t> </a:t>
            </a:r>
            <a:r>
              <a:rPr lang="pt-PT" dirty="0" err="1"/>
              <a:t>tables</a:t>
            </a:r>
            <a:r>
              <a:rPr lang="pt-PT" dirty="0"/>
              <a:t> onde possivel, e conjugado com o facto das  variáveis terem sido definidas como valores de ponto fixo com apenas 8 bits, sem sinal, e com o numero de bits atribuído a casas decimais definido de maneira a oferecer a gama pretendida com máximo de precisão, foi possivel compilar esta programação para a FPGA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790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953E108-E207-4F1C-786C-C7434C628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95C5E015-5061-7442-B45D-E0A69E5AC4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75FBFBCA-F460-BACB-722B-821B873397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Depois, de maneira a que o utilizador consiga definir os ganhos do controlador através da interface, foi necessário alterar as variáveis partilhadas entre cada camada do sistema, e por fim a interface. Isto conclui a implementação experimental do PIDF, agora o próxima tarefa passa por validar o seu funcionamento, que é aquilo em que estou a trabalhar de momento.</a:t>
            </a:r>
          </a:p>
        </p:txBody>
      </p:sp>
    </p:spTree>
    <p:extLst>
      <p:ext uri="{BB962C8B-B14F-4D97-AF65-F5344CB8AC3E}">
        <p14:creationId xmlns:p14="http://schemas.microsoft.com/office/powerpoint/2010/main" val="33981187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2798C21-3F1C-A002-F93A-47BAB9F95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F5D6618E-6EFE-838B-E10A-9C5E140BA8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2818CEDC-DAD7-7729-228D-A8AF33BEF4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 maneira a sintonizar-se o controlador para os parâmetros do sistema, é necessária a identificação do sistema controlado. Para essa finalidade, foi realizada uma identificação utilizando ruido rosa com conteúdo em frequencia até 40Hz, e o controlador com um ganho proporcional. Para lidar com as peculiaridades da identificação em  anel fechado, optou-se pelo “two-</a:t>
            </a:r>
            <a:r>
              <a:rPr lang="pt-PT" dirty="0" err="1"/>
              <a:t>stage</a:t>
            </a:r>
            <a:r>
              <a:rPr lang="pt-PT" dirty="0"/>
              <a:t> </a:t>
            </a:r>
            <a:r>
              <a:rPr lang="pt-PT" dirty="0" err="1"/>
              <a:t>method</a:t>
            </a:r>
            <a:r>
              <a:rPr lang="pt-PT" dirty="0"/>
              <a:t>”.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pt-PT" dirty="0"/>
          </a:p>
          <a:p>
            <a:r>
              <a:rPr lang="pt-PT" sz="1100" dirty="0">
                <a:solidFill>
                  <a:schemeClr val="accent1"/>
                </a:solidFill>
              </a:rPr>
              <a:t>1- Identificação da função de sensibilidade S</a:t>
            </a:r>
            <a:r>
              <a:rPr lang="pt-PT" sz="1100" baseline="-25000" dirty="0">
                <a:solidFill>
                  <a:schemeClr val="accent1"/>
                </a:solidFill>
              </a:rPr>
              <a:t>0</a:t>
            </a:r>
            <a:r>
              <a:rPr lang="pt-PT" sz="1100" dirty="0">
                <a:solidFill>
                  <a:schemeClr val="accent1"/>
                </a:solidFill>
              </a:rPr>
              <a:t>: </a:t>
            </a:r>
          </a:p>
          <a:p>
            <a:pPr marL="285750" lvl="3" indent="-285750">
              <a:buFont typeface="+mj-lt"/>
              <a:buAutoNum type="romanLcPeriod"/>
            </a:pPr>
            <a:r>
              <a:rPr lang="pt-PT" sz="1100" dirty="0">
                <a:solidFill>
                  <a:schemeClr val="accent1"/>
                </a:solidFill>
              </a:rPr>
              <a:t>Ajustou-se um modelo linear FIR com 100 parâmetros (nº de parâmetros arbitrário para esta etapa)</a:t>
            </a:r>
          </a:p>
          <a:p>
            <a:pPr marL="285750" lvl="3" indent="-285750">
              <a:buFont typeface="+mj-lt"/>
              <a:buAutoNum type="romanLcPeriod"/>
            </a:pPr>
            <a:r>
              <a:rPr lang="pt-PT" sz="1100" dirty="0">
                <a:solidFill>
                  <a:schemeClr val="accent1"/>
                </a:solidFill>
              </a:rPr>
              <a:t>Definindo um modelo </a:t>
            </a:r>
            <a:r>
              <a:rPr lang="pt-PT" sz="1100" dirty="0" err="1">
                <a:solidFill>
                  <a:schemeClr val="accent1"/>
                </a:solidFill>
              </a:rPr>
              <a:t>Hammerstein-Wiener</a:t>
            </a:r>
            <a:r>
              <a:rPr lang="pt-PT" sz="1100" dirty="0">
                <a:solidFill>
                  <a:schemeClr val="accent1"/>
                </a:solidFill>
              </a:rPr>
              <a:t>, com o modelo FIR identificado anteriormente como o bloco linear, e com a não-linearidade de saída igual á do sistema fisico (saturação da ação de controlo em valores conhecidos), obtém-se um modelo refinado</a:t>
            </a:r>
          </a:p>
          <a:p>
            <a:pPr lvl="3"/>
            <a:r>
              <a:rPr lang="pt-PT" sz="1100" dirty="0">
                <a:solidFill>
                  <a:schemeClr val="accent1"/>
                </a:solidFill>
              </a:rPr>
              <a:t>2 - Reconstrução da ação de controlo isolada aos efeitos do ruido (</a:t>
            </a:r>
            <a:r>
              <a:rPr lang="pt-PT" sz="1100" dirty="0" err="1">
                <a:solidFill>
                  <a:schemeClr val="accent1"/>
                </a:solidFill>
              </a:rPr>
              <a:t>û</a:t>
            </a:r>
            <a:r>
              <a:rPr lang="pt-PT" sz="1100" baseline="-25000" dirty="0" err="1">
                <a:solidFill>
                  <a:schemeClr val="accent1"/>
                </a:solidFill>
              </a:rPr>
              <a:t>r</a:t>
            </a:r>
            <a:r>
              <a:rPr lang="pt-PT" sz="1100" dirty="0">
                <a:solidFill>
                  <a:schemeClr val="accent1"/>
                </a:solidFill>
              </a:rPr>
              <a:t>)</a:t>
            </a:r>
          </a:p>
          <a:p>
            <a:pPr lvl="3"/>
            <a:r>
              <a:rPr lang="pt-PT" sz="1100" dirty="0">
                <a:solidFill>
                  <a:schemeClr val="accent1"/>
                </a:solidFill>
              </a:rPr>
              <a:t>3 – Identificação de G</a:t>
            </a:r>
            <a:r>
              <a:rPr lang="pt-PT" sz="1100" baseline="-25000" dirty="0">
                <a:solidFill>
                  <a:schemeClr val="accent1"/>
                </a:solidFill>
              </a:rPr>
              <a:t>0</a:t>
            </a:r>
            <a:r>
              <a:rPr lang="pt-PT" sz="1100" dirty="0">
                <a:solidFill>
                  <a:schemeClr val="accent1"/>
                </a:solidFill>
              </a:rPr>
              <a:t>:</a:t>
            </a:r>
          </a:p>
          <a:p>
            <a:pPr marL="285750" lvl="3" indent="-285750">
              <a:buFont typeface="+mj-lt"/>
              <a:buAutoNum type="romanLcPeriod"/>
            </a:pPr>
            <a:r>
              <a:rPr lang="pt-PT" sz="1100" noProof="0" dirty="0">
                <a:solidFill>
                  <a:schemeClr val="accent1"/>
                </a:solidFill>
              </a:rPr>
              <a:t>Identificação não-paramétrica aponta para modelo de 4ª ordem</a:t>
            </a:r>
          </a:p>
          <a:p>
            <a:pPr marL="285750" lvl="3" indent="-285750">
              <a:buFont typeface="+mj-lt"/>
              <a:buAutoNum type="romanLcPeriod"/>
            </a:pPr>
            <a:r>
              <a:rPr lang="pt-PT" sz="1100" dirty="0">
                <a:solidFill>
                  <a:schemeClr val="accent1"/>
                </a:solidFill>
              </a:rPr>
              <a:t>Ajustou-se modelo com 4 polos e 3 zeros, usando a ação de controlo reconstruída e a saída medida</a:t>
            </a:r>
            <a:endParaRPr lang="pt-PT" sz="1100" noProof="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pt-PT" u="sng" dirty="0"/>
          </a:p>
        </p:txBody>
      </p:sp>
    </p:spTree>
    <p:extLst>
      <p:ext uri="{BB962C8B-B14F-4D97-AF65-F5344CB8AC3E}">
        <p14:creationId xmlns:p14="http://schemas.microsoft.com/office/powerpoint/2010/main" val="481309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B797665-D113-A507-CD32-398782584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39643CA3-D22B-04F7-32C1-E6EFE920A3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3C200591-0E23-B083-CCEE-CD05DBFD66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O nosso problema resume-se ao desafio de controlo imposto pela interação dinâmica das estruturas em teste, com a dinâmica da própria mesa sísmica, que resulta num seguimento de referência que tem margem para ser melhorado. Ora é precisamente esse o nosso objetivo.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27148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C7BD804-CBD5-D3AE-36ED-ED1BF9F8F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A5785D14-EB8E-2255-B39D-E73D61BB4A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84E9B742-2B9E-BB42-B521-F0B1E53C17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dirty="0"/>
              <a:t>Neste exemplo geraram-se dados com função de transferência de segunda ordem, neste caso 32768 pontos.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Na figura da esquerda observam-se os resultados da identificação com algum ruido, mas não muito severo, e logo aqui podemos verificar que os resultados dos modelos não-paramétricos são muito sensíveis ao </a:t>
            </a:r>
            <a:r>
              <a:rPr lang="pt-PT" dirty="0" err="1"/>
              <a:t>enjanelamento</a:t>
            </a:r>
            <a:r>
              <a:rPr lang="pt-PT" dirty="0"/>
              <a:t>. Por um lado uma janela mais pequena(pontos a rosa) resulta num modelo menos sensível a variações nos dados, mas com um viés elevado. Uma janela maior (pontos a azul claro) capta bem a dinâmica do sistema, mas peca por uma variância elevada. Quanto aos métodos paramétrico, vemos que o two-</a:t>
            </a:r>
            <a:r>
              <a:rPr lang="pt-PT" dirty="0" err="1"/>
              <a:t>stage</a:t>
            </a:r>
            <a:r>
              <a:rPr lang="pt-PT" dirty="0"/>
              <a:t> </a:t>
            </a:r>
            <a:r>
              <a:rPr lang="pt-PT" dirty="0" err="1"/>
              <a:t>method</a:t>
            </a:r>
            <a:r>
              <a:rPr lang="pt-PT" dirty="0"/>
              <a:t> consegue uma identificação excelente (tracejado verde, completamente sobreposto ao modelo ideal, a vermelho), enquanto que o método direto já falha.</a:t>
            </a:r>
            <a:br>
              <a:rPr lang="pt-PT" dirty="0"/>
            </a:br>
            <a:br>
              <a:rPr lang="pt-PT" dirty="0"/>
            </a:br>
            <a:r>
              <a:rPr lang="pt-PT" dirty="0"/>
              <a:t>Na figura da direita vemos um exemplo com ruido extremo, de tal maneira que os modelos obtidos por métodos não-paramétricos e o método direto estão a aproximar-se do inverso do controlador. Aqui o two-</a:t>
            </a:r>
            <a:r>
              <a:rPr lang="pt-PT" dirty="0" err="1"/>
              <a:t>stage</a:t>
            </a:r>
            <a:r>
              <a:rPr lang="pt-PT" dirty="0"/>
              <a:t> </a:t>
            </a:r>
            <a:r>
              <a:rPr lang="pt-PT" dirty="0" err="1"/>
              <a:t>method</a:t>
            </a:r>
            <a:r>
              <a:rPr lang="pt-PT" dirty="0"/>
              <a:t> brilha por dar resultados ainda aceitáveis, apesar de tudo.</a:t>
            </a:r>
          </a:p>
        </p:txBody>
      </p:sp>
    </p:spTree>
    <p:extLst>
      <p:ext uri="{BB962C8B-B14F-4D97-AF65-F5344CB8AC3E}">
        <p14:creationId xmlns:p14="http://schemas.microsoft.com/office/powerpoint/2010/main" val="24852789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033F0F7-D064-B62D-39F8-7AB6F2DAC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82A8B2E7-0A73-EC9A-2BB3-78BB3A6B2F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FB7C0183-5C78-7A6B-A946-8055130DB1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dirty="0"/>
              <a:t>Neste exemplo geraram-se dados com função de transferência de segunda ordem, neste caso 32768 pontos.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Na figura da esquerda observam-se os resultados da identificação com algum ruido, mas não muito severo, e logo aqui podemos verificar que os resultados dos modelos não-paramétricos são muito sensíveis ao </a:t>
            </a:r>
            <a:r>
              <a:rPr lang="pt-PT" dirty="0" err="1"/>
              <a:t>enjanelamento</a:t>
            </a:r>
            <a:r>
              <a:rPr lang="pt-PT" dirty="0"/>
              <a:t>. Por um lado uma janela mais pequena(pontos a rosa) resulta num modelo menos sensível a variações nos dados, mas com um viés elevado. Uma janela maior (pontos a azul claro) capta bem a dinâmica do sistema, mas peca por uma variância elevada. Quanto aos métodos paramétrico, vemos que o two-</a:t>
            </a:r>
            <a:r>
              <a:rPr lang="pt-PT" dirty="0" err="1"/>
              <a:t>stage</a:t>
            </a:r>
            <a:r>
              <a:rPr lang="pt-PT" dirty="0"/>
              <a:t> </a:t>
            </a:r>
            <a:r>
              <a:rPr lang="pt-PT" dirty="0" err="1"/>
              <a:t>method</a:t>
            </a:r>
            <a:r>
              <a:rPr lang="pt-PT" dirty="0"/>
              <a:t> consegue uma identificação excelente (tracejado verde, completamente sobreposto ao modelo ideal, a vermelho), enquanto que o método direto já falha.</a:t>
            </a:r>
            <a:br>
              <a:rPr lang="pt-PT" dirty="0"/>
            </a:br>
            <a:br>
              <a:rPr lang="pt-PT" dirty="0"/>
            </a:br>
            <a:r>
              <a:rPr lang="pt-PT" dirty="0"/>
              <a:t>Na figura da direita vemos um exemplo com ruido extremo, de tal maneira que os modelos obtidos por métodos não-paramétricos e o método direto estão a aproximar-se do inverso do controlador. Aqui o two-</a:t>
            </a:r>
            <a:r>
              <a:rPr lang="pt-PT" dirty="0" err="1"/>
              <a:t>stage</a:t>
            </a:r>
            <a:r>
              <a:rPr lang="pt-PT" dirty="0"/>
              <a:t> </a:t>
            </a:r>
            <a:r>
              <a:rPr lang="pt-PT" dirty="0" err="1"/>
              <a:t>method</a:t>
            </a:r>
            <a:r>
              <a:rPr lang="pt-PT" dirty="0"/>
              <a:t> brilha por dar resultados ainda aceitáveis, apesar de tudo.</a:t>
            </a:r>
          </a:p>
        </p:txBody>
      </p:sp>
    </p:spTree>
    <p:extLst>
      <p:ext uri="{BB962C8B-B14F-4D97-AF65-F5344CB8AC3E}">
        <p14:creationId xmlns:p14="http://schemas.microsoft.com/office/powerpoint/2010/main" val="39210521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F26C727-AB23-6A22-06B7-DC11F5841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CFA3E10D-1486-255B-C800-2A9F46260E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BCB6DF8E-2E74-3C7F-4443-6BB2EDD75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dirty="0"/>
              <a:t>Na </a:t>
            </a:r>
            <a:r>
              <a:rPr lang="pt-PT" dirty="0" err="1"/>
              <a:t>identicação</a:t>
            </a:r>
            <a:r>
              <a:rPr lang="pt-PT" dirty="0"/>
              <a:t> do shaker utilizou-se como referencia o sinal de ruido rosa com 3 minutos de duração, e 5 controladores com diferentes parâmetros.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56995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A996CA3-EA26-82DB-6F45-28BA059E6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BB6F9856-7C84-2583-A393-2E46F45072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FB4E6BB3-A683-16D6-E449-AC3EBAF4C6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Estando identificado o sistema, correu-se o algoritmo de sintonização dos parâmetros do PIDF, definindo-se 3 larguras de banda diferentes para a resposta do anel fechado: 10Hz , 15Hz , 20Hz.</a:t>
            </a:r>
            <a:br>
              <a:rPr lang="pt-PT" dirty="0"/>
            </a:br>
            <a:r>
              <a:rPr lang="pt-PT" dirty="0"/>
              <a:t>De seguida testaram-se os 3 conjuntos de parâmetros contra o processo de iterativo de correção dos sinais de drive.</a:t>
            </a:r>
            <a:br>
              <a:rPr lang="pt-PT" dirty="0"/>
            </a:br>
            <a:r>
              <a:rPr lang="pt-PT" dirty="0"/>
              <a:t>Para este sinal sísmico verificou-se que todos os controladores sintonizados obtiveram um melhor desempenho que o 5º driver do processo iterativo.</a:t>
            </a:r>
          </a:p>
        </p:txBody>
      </p:sp>
    </p:spTree>
    <p:extLst>
      <p:ext uri="{BB962C8B-B14F-4D97-AF65-F5344CB8AC3E}">
        <p14:creationId xmlns:p14="http://schemas.microsoft.com/office/powerpoint/2010/main" val="157048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4875192-3639-EC43-7E4F-C23940F43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FB2C571C-599B-2AE4-4B41-C2538159F1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74B83EC7-281C-36F0-BD2F-77CAEFCC9B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Para este outro sinal sísmico verificou-se que todos os controladores sintonizados obtiveram um melhor desempenho que o 3º driver do processo iterativo. No entanto, o 5º driver já deu um desempenho superior.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Nestes dois ensaios não foram medidos dados de aceleração, portanto extrapolou-se a partir dos dados em deslocamento para determinar o espetro de resposta em aceleração.</a:t>
            </a:r>
          </a:p>
        </p:txBody>
      </p:sp>
    </p:spTree>
    <p:extLst>
      <p:ext uri="{BB962C8B-B14F-4D97-AF65-F5344CB8AC3E}">
        <p14:creationId xmlns:p14="http://schemas.microsoft.com/office/powerpoint/2010/main" val="23399618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D793DE3-0929-578E-463E-AA7D2ABAE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9624DDD3-1163-8520-AD9C-95B40BC608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A6F6DD4A-DB97-6042-F000-8467C0C543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519089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4F2EEDE-F2B7-3DCB-BEF2-9DE949726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DEEF50A8-938C-5410-61EC-6F5E8B6CB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D810440C-DEED-E84C-A9A7-9AAF446938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5590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B70AB15-8088-3032-98B1-D170B9DC6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57BF4933-25A2-C819-6464-13046E0518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439F98CD-01EC-2198-42FB-34FBACD45B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Atualmente a estratégia de controlo utilizada nos ensaios sísmicos passa por um processo iterativo onde se modifica a referência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120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4295938-F586-C0AB-0DC5-9E7A6FC6C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BA51F0DF-570E-694A-45F2-C47B230A0A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6EE88672-A619-994A-80A5-F034293E0B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 maneira a compensar a fraca resposta em frequência do anel fechado. E este processo repete-se cada vez que é aumentada a intensidade do sismo.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0296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28A8B38-BB3F-85C0-D315-C213F1221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84E400BB-5854-A454-A715-BE80EF81D1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6BE92B13-CAEC-CC9B-EBE3-52BE348EDF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 aqui o nosso objetivo seria implementar uma estratégia de controlo que resultasse num desempenho satisfatório logo á primeira, substituindo a necessidade deste processo iterativo. Portanto, a identificação realizada a cada patamar de intensidade serviria para informar um algoritmo de design do controlador, garantindo assim que o controlador utilizado está sempre otimizado para lidar com a interação do modelo com a mesa.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4064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DE2A094-C42F-1C53-60B5-D258978D1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E8AE5274-FE8C-7502-24FC-185C4F37A9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B0BA9138-6B71-E41F-EE4F-34B7A0043A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Para se estudar o problema, partiu-se para a modelação do sistema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693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129A936-565B-5FB4-637E-A125FD816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2F24CC73-5200-BE38-8E58-8C3D1A6092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8035F8B8-3EB7-7B6C-E60F-B81C85A495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Já tendo um modelo analítico da mesa uniaxial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7488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9275826-9050-4D98-4CA1-5122A978B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CAB41DAC-A42D-DEBA-9333-BB4A05B50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FCACDFDA-3C22-886F-5EC8-244F2DDAF4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Obtiveram-se as funções de transferência para um modelo que considera um sistema de dois graus de liberdade acoplado á mesa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5843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3_983307E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18/10/relationships/comments" Target="../comments/modernComment_152_54A43EC2.xml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diagramColors" Target="../diagrams/colors4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12" Type="http://schemas.openxmlformats.org/officeDocument/2006/relationships/diagramQuickStyle" Target="../diagrams/quickStyle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11" Type="http://schemas.openxmlformats.org/officeDocument/2006/relationships/diagramLayout" Target="../diagrams/layout4.xml"/><Relationship Id="rId5" Type="http://schemas.openxmlformats.org/officeDocument/2006/relationships/diagramData" Target="../diagrams/data3.xml"/><Relationship Id="rId10" Type="http://schemas.openxmlformats.org/officeDocument/2006/relationships/diagramData" Target="../diagrams/data4.xml"/><Relationship Id="rId4" Type="http://schemas.openxmlformats.org/officeDocument/2006/relationships/image" Target="../media/image3.png"/><Relationship Id="rId9" Type="http://schemas.microsoft.com/office/2007/relationships/diagramDrawing" Target="../diagrams/drawing3.xml"/><Relationship Id="rId14" Type="http://schemas.microsoft.com/office/2007/relationships/diagramDrawing" Target="../diagrams/drawing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4_FF9C44DA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18/10/relationships/comments" Target="../comments/modernComment_155_F6775FF0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7FAFF60-05F6-AEE3-9E6B-10B79F111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>
            <a:extLst>
              <a:ext uri="{FF2B5EF4-FFF2-40B4-BE49-F238E27FC236}">
                <a16:creationId xmlns:a16="http://schemas.microsoft.com/office/drawing/2014/main" id="{76D6C995-E668-D8C4-6E0D-96B8F3539E6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40210" y="193527"/>
            <a:ext cx="7863577" cy="13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Desenvolvimento de Estratégias de Controlo para Reprodução de Sismos em  Plataforma Sísmica</a:t>
            </a:r>
            <a:endParaRPr lang="pt-PT" sz="2400" b="1" noProof="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7" name="Google Shape;57;p1">
            <a:extLst>
              <a:ext uri="{FF2B5EF4-FFF2-40B4-BE49-F238E27FC236}">
                <a16:creationId xmlns:a16="http://schemas.microsoft.com/office/drawing/2014/main" id="{17E1B624-C995-E5D1-F688-8E27F55B382A}"/>
              </a:ext>
            </a:extLst>
          </p:cNvPr>
          <p:cNvSpPr txBox="1"/>
          <p:nvPr/>
        </p:nvSpPr>
        <p:spPr>
          <a:xfrm>
            <a:off x="6072722" y="5046344"/>
            <a:ext cx="4313752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6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Afonso Costa Henrique</a:t>
            </a:r>
          </a:p>
          <a:p>
            <a:pPr lvl="0" algn="ctr">
              <a:buClr>
                <a:schemeClr val="dk1"/>
              </a:buClr>
              <a:buSzPts val="1100"/>
            </a:pPr>
            <a:r>
              <a:rPr lang="pt-PT" sz="16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Fernando Pires de Oliveira</a:t>
            </a:r>
          </a:p>
          <a:p>
            <a:pPr lvl="0" algn="ctr">
              <a:buClr>
                <a:schemeClr val="dk1"/>
              </a:buClr>
              <a:buSzPts val="1100"/>
            </a:pPr>
            <a:r>
              <a:rPr lang="pt-PT" sz="16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Miguel Ayala Botto</a:t>
            </a:r>
            <a:endParaRPr lang="pt-PT" sz="1600" b="1" i="0" u="none" strike="noStrike" cap="none" noProof="0" dirty="0">
              <a:solidFill>
                <a:schemeClr val="accent2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" name="Imagem 2" descr="Uma imagem com Modelo em escala, Brinquedo de conjunto para construção, Bloco de brincar, plástico&#10;&#10;Descrição gerada automaticamente">
            <a:extLst>
              <a:ext uri="{FF2B5EF4-FFF2-40B4-BE49-F238E27FC236}">
                <a16:creationId xmlns:a16="http://schemas.microsoft.com/office/drawing/2014/main" id="{DFE6F5BB-E843-4A21-4689-1DEBE4E32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416" y="1391385"/>
            <a:ext cx="2727184" cy="188416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2772A7E-E674-CE5F-4B0E-ACE7B5407B1F}"/>
              </a:ext>
            </a:extLst>
          </p:cNvPr>
          <p:cNvSpPr/>
          <p:nvPr/>
        </p:nvSpPr>
        <p:spPr>
          <a:xfrm>
            <a:off x="0" y="0"/>
            <a:ext cx="9144000" cy="2677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pic>
        <p:nvPicPr>
          <p:cNvPr id="12" name="Picture 4" descr="OPENCoastS">
            <a:extLst>
              <a:ext uri="{FF2B5EF4-FFF2-40B4-BE49-F238E27FC236}">
                <a16:creationId xmlns:a16="http://schemas.microsoft.com/office/drawing/2014/main" id="{BB2E5850-8A88-37EC-EFBE-608432D76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749" y="4507752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F85D87-1885-10CF-C4B0-A5D7215603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3172669" y="4507752"/>
            <a:ext cx="1152766" cy="432000"/>
          </a:xfrm>
          <a:prstGeom prst="rect">
            <a:avLst/>
          </a:prstGeom>
        </p:spPr>
      </p:pic>
      <p:sp>
        <p:nvSpPr>
          <p:cNvPr id="2" name="Google Shape;57;p1">
            <a:extLst>
              <a:ext uri="{FF2B5EF4-FFF2-40B4-BE49-F238E27FC236}">
                <a16:creationId xmlns:a16="http://schemas.microsoft.com/office/drawing/2014/main" id="{4FA9ABE3-EA42-10CF-5B7C-65389924CDBE}"/>
              </a:ext>
            </a:extLst>
          </p:cNvPr>
          <p:cNvSpPr txBox="1"/>
          <p:nvPr/>
        </p:nvSpPr>
        <p:spPr>
          <a:xfrm>
            <a:off x="2415124" y="3482698"/>
            <a:ext cx="4313752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Afonso Costa Henrique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Orientadores:</a:t>
            </a:r>
            <a:r>
              <a:rPr lang="pt-PT" sz="1200" b="1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pt-PT" sz="12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Miguel Ayala Botto</a:t>
            </a:r>
            <a:r>
              <a:rPr lang="pt-PT" sz="1200" b="1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  &amp; </a:t>
            </a:r>
            <a:r>
              <a:rPr lang="pt-PT" sz="12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Fernando Pires de Oliveira </a:t>
            </a:r>
          </a:p>
        </p:txBody>
      </p:sp>
    </p:spTree>
    <p:extLst>
      <p:ext uri="{BB962C8B-B14F-4D97-AF65-F5344CB8AC3E}">
        <p14:creationId xmlns:p14="http://schemas.microsoft.com/office/powerpoint/2010/main" val="255348119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37B7AB8-B9DE-4A6A-0E58-DA1CD8D71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122A7F5C-E6BB-8B28-A048-F92569BD5444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E0EA838-6D6D-F131-B868-9DFBB566CB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10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C04163FE-D1C4-B617-D4A3-2345F9D64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E5F8BAFC-E9CE-7177-0321-DB40903C0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0D1DDB6-8762-B26A-5CA1-832A3CB1EB54}"/>
              </a:ext>
            </a:extLst>
          </p:cNvPr>
          <p:cNvSpPr txBox="1"/>
          <p:nvPr/>
        </p:nvSpPr>
        <p:spPr>
          <a:xfrm>
            <a:off x="0" y="1014208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pic>
        <p:nvPicPr>
          <p:cNvPr id="2" name="Imagem 1" descr="Uma imagem com diagrama, file, Tipo de letra, Esquema&#10;&#10;Descrição gerada automaticamente">
            <a:extLst>
              <a:ext uri="{FF2B5EF4-FFF2-40B4-BE49-F238E27FC236}">
                <a16:creationId xmlns:a16="http://schemas.microsoft.com/office/drawing/2014/main" id="{79BF5668-4A4B-6394-5C9C-746AA5E5F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40" y="1457670"/>
            <a:ext cx="4386019" cy="1107556"/>
          </a:xfrm>
          <a:prstGeom prst="rect">
            <a:avLst/>
          </a:prstGeom>
        </p:spPr>
      </p:pic>
      <p:sp>
        <p:nvSpPr>
          <p:cNvPr id="10" name="Cruzada 9">
            <a:extLst>
              <a:ext uri="{FF2B5EF4-FFF2-40B4-BE49-F238E27FC236}">
                <a16:creationId xmlns:a16="http://schemas.microsoft.com/office/drawing/2014/main" id="{C3CF0163-5EB4-DE1C-8A19-02587FE23204}"/>
              </a:ext>
            </a:extLst>
          </p:cNvPr>
          <p:cNvSpPr/>
          <p:nvPr/>
        </p:nvSpPr>
        <p:spPr>
          <a:xfrm>
            <a:off x="4924649" y="1770740"/>
            <a:ext cx="486201" cy="481415"/>
          </a:xfrm>
          <a:prstGeom prst="plus">
            <a:avLst>
              <a:gd name="adj" fmla="val 460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CDAD351-0C8C-AA39-003F-04D9ECEB9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1140" y="1358719"/>
            <a:ext cx="3063822" cy="130545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F0337AD-FFBD-5604-67BF-AD6508348B9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6258"/>
          <a:stretch>
            <a:fillRect/>
          </a:stretch>
        </p:blipFill>
        <p:spPr>
          <a:xfrm>
            <a:off x="107474" y="3013946"/>
            <a:ext cx="3809132" cy="143161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4F5A518-E5C9-528E-9DB5-1439D881CA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4846" y="2835105"/>
            <a:ext cx="4751682" cy="182811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2076F41-0223-5B9C-E94D-A25125C8701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5746"/>
          <a:stretch>
            <a:fillRect/>
          </a:stretch>
        </p:blipFill>
        <p:spPr>
          <a:xfrm>
            <a:off x="3884409" y="3013942"/>
            <a:ext cx="193506" cy="143161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96D0D931-6D85-388E-2842-2F63E2C9C7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0711" y="2848939"/>
            <a:ext cx="4705815" cy="79636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2071CA5F-9475-898F-9F27-9BFC74382E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9592" y="3682083"/>
            <a:ext cx="3413186" cy="457989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D6B653A-E208-A7F7-CBBA-E8C4299E31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55794" y="4177555"/>
            <a:ext cx="3446984" cy="544730"/>
          </a:xfrm>
          <a:prstGeom prst="rect">
            <a:avLst/>
          </a:prstGeom>
        </p:spPr>
      </p:pic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0CE14F1F-BFA3-0633-94C3-F2BF9E6F6582}"/>
              </a:ext>
            </a:extLst>
          </p:cNvPr>
          <p:cNvSpPr txBox="1"/>
          <p:nvPr/>
        </p:nvSpPr>
        <p:spPr>
          <a:xfrm>
            <a:off x="179314" y="54000"/>
            <a:ext cx="391073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600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Modelação</a:t>
            </a:r>
          </a:p>
        </p:txBody>
      </p:sp>
    </p:spTree>
    <p:extLst>
      <p:ext uri="{BB962C8B-B14F-4D97-AF65-F5344CB8AC3E}">
        <p14:creationId xmlns:p14="http://schemas.microsoft.com/office/powerpoint/2010/main" val="212639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56EA457-F7BA-B33C-458F-B6525B67A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F6F6D77E-ABFF-2469-B63F-B5BBC19034B0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1133B65-B6EF-8C92-E48B-A17717380D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11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AD29EC40-16C5-B1DA-E801-79BEC09E6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583CEDCF-DE7C-A1FF-69FE-1BCE79144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15110AB-9583-1343-E956-A6B261B44372}"/>
              </a:ext>
            </a:extLst>
          </p:cNvPr>
          <p:cNvSpPr txBox="1"/>
          <p:nvPr/>
        </p:nvSpPr>
        <p:spPr>
          <a:xfrm>
            <a:off x="0" y="1014208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pic>
        <p:nvPicPr>
          <p:cNvPr id="2" name="Imagem 1" descr="Uma imagem com diagrama, file, Tipo de letra, Esquema&#10;&#10;Descrição gerada automaticamente">
            <a:extLst>
              <a:ext uri="{FF2B5EF4-FFF2-40B4-BE49-F238E27FC236}">
                <a16:creationId xmlns:a16="http://schemas.microsoft.com/office/drawing/2014/main" id="{75E35F7D-420C-78CC-E61B-1F86288D8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40" y="1457670"/>
            <a:ext cx="4386019" cy="1107556"/>
          </a:xfrm>
          <a:prstGeom prst="rect">
            <a:avLst/>
          </a:prstGeom>
        </p:spPr>
      </p:pic>
      <p:sp>
        <p:nvSpPr>
          <p:cNvPr id="10" name="Cruzada 9">
            <a:extLst>
              <a:ext uri="{FF2B5EF4-FFF2-40B4-BE49-F238E27FC236}">
                <a16:creationId xmlns:a16="http://schemas.microsoft.com/office/drawing/2014/main" id="{F57AC775-61B1-10EA-4D6C-6D9757C46AD2}"/>
              </a:ext>
            </a:extLst>
          </p:cNvPr>
          <p:cNvSpPr/>
          <p:nvPr/>
        </p:nvSpPr>
        <p:spPr>
          <a:xfrm>
            <a:off x="4924649" y="1770740"/>
            <a:ext cx="486201" cy="481415"/>
          </a:xfrm>
          <a:prstGeom prst="plus">
            <a:avLst>
              <a:gd name="adj" fmla="val 460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4F89655-A79A-0697-0CA3-A64D079B8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1140" y="1358719"/>
            <a:ext cx="3063822" cy="1305455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D2BC482-1940-7B50-518C-07983145DE19}"/>
              </a:ext>
            </a:extLst>
          </p:cNvPr>
          <p:cNvSpPr/>
          <p:nvPr/>
        </p:nvSpPr>
        <p:spPr>
          <a:xfrm>
            <a:off x="1530350" y="1384119"/>
            <a:ext cx="7194550" cy="1305456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304DFF0D-61FA-01E2-61A4-E6608538BA56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4930039" y="2739863"/>
            <a:ext cx="398321" cy="69074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2" name="Imagem 21">
            <a:extLst>
              <a:ext uri="{FF2B5EF4-FFF2-40B4-BE49-F238E27FC236}">
                <a16:creationId xmlns:a16="http://schemas.microsoft.com/office/drawing/2014/main" id="{6DD93F0F-B75C-CA54-F864-550074F5C6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6118" y="3430605"/>
            <a:ext cx="767842" cy="491581"/>
          </a:xfrm>
          <a:prstGeom prst="rect">
            <a:avLst/>
          </a:prstGeom>
        </p:spPr>
      </p:pic>
      <p:sp>
        <p:nvSpPr>
          <p:cNvPr id="13" name="Google Shape;58;p1">
            <a:extLst>
              <a:ext uri="{FF2B5EF4-FFF2-40B4-BE49-F238E27FC236}">
                <a16:creationId xmlns:a16="http://schemas.microsoft.com/office/drawing/2014/main" id="{4435DD30-E0ED-4684-100B-5A581707B743}"/>
              </a:ext>
            </a:extLst>
          </p:cNvPr>
          <p:cNvSpPr txBox="1"/>
          <p:nvPr/>
        </p:nvSpPr>
        <p:spPr>
          <a:xfrm>
            <a:off x="179314" y="54000"/>
            <a:ext cx="391073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600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Modelação</a:t>
            </a:r>
          </a:p>
        </p:txBody>
      </p:sp>
    </p:spTree>
    <p:extLst>
      <p:ext uri="{BB962C8B-B14F-4D97-AF65-F5344CB8AC3E}">
        <p14:creationId xmlns:p14="http://schemas.microsoft.com/office/powerpoint/2010/main" val="2284496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7557A98-D4A6-48FB-067A-1B6749A5D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95FC5DD-DC4D-5903-0165-EA0C1A31DA43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C0FAA0B-7AEB-8F7E-AB4D-85643997BD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12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8A479C59-3338-E316-21A9-3B9EEA622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D603EA55-79D4-6264-E495-FA9BCF444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F2FEA85-5978-CD21-2080-FCFDF39E6F0C}"/>
              </a:ext>
            </a:extLst>
          </p:cNvPr>
          <p:cNvSpPr txBox="1"/>
          <p:nvPr/>
        </p:nvSpPr>
        <p:spPr>
          <a:xfrm>
            <a:off x="0" y="1014208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pic>
        <p:nvPicPr>
          <p:cNvPr id="2" name="Imagem 1" descr="Uma imagem com diagrama, file, Tipo de letra, Esquema&#10;&#10;Descrição gerada automaticamente">
            <a:extLst>
              <a:ext uri="{FF2B5EF4-FFF2-40B4-BE49-F238E27FC236}">
                <a16:creationId xmlns:a16="http://schemas.microsoft.com/office/drawing/2014/main" id="{065D7E8F-D0F2-C926-3AE2-210F511E5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40" y="1457670"/>
            <a:ext cx="4386019" cy="1107556"/>
          </a:xfrm>
          <a:prstGeom prst="rect">
            <a:avLst/>
          </a:prstGeom>
        </p:spPr>
      </p:pic>
      <p:sp>
        <p:nvSpPr>
          <p:cNvPr id="10" name="Cruzada 9">
            <a:extLst>
              <a:ext uri="{FF2B5EF4-FFF2-40B4-BE49-F238E27FC236}">
                <a16:creationId xmlns:a16="http://schemas.microsoft.com/office/drawing/2014/main" id="{72B5DD09-A837-CE20-303D-8FB43800907E}"/>
              </a:ext>
            </a:extLst>
          </p:cNvPr>
          <p:cNvSpPr/>
          <p:nvPr/>
        </p:nvSpPr>
        <p:spPr>
          <a:xfrm>
            <a:off x="4924649" y="1770740"/>
            <a:ext cx="486201" cy="481415"/>
          </a:xfrm>
          <a:prstGeom prst="plus">
            <a:avLst>
              <a:gd name="adj" fmla="val 460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3D7F182-4F1B-1F0D-ED63-CF6529B90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1140" y="1358719"/>
            <a:ext cx="3063822" cy="1305455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3DA3CD9-8D44-DEB4-BC35-2E0B9A29168C}"/>
              </a:ext>
            </a:extLst>
          </p:cNvPr>
          <p:cNvSpPr/>
          <p:nvPr/>
        </p:nvSpPr>
        <p:spPr>
          <a:xfrm>
            <a:off x="5518150" y="1296026"/>
            <a:ext cx="3287510" cy="1467099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AFFE2C68-C7F4-C9DF-6743-7A70C88353F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7155"/>
          <a:stretch>
            <a:fillRect/>
          </a:stretch>
        </p:blipFill>
        <p:spPr>
          <a:xfrm>
            <a:off x="4679909" y="3121575"/>
            <a:ext cx="3477123" cy="58294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6F7EE450-4849-CCAC-60CD-EBF311F043D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2582"/>
          <a:stretch>
            <a:fillRect/>
          </a:stretch>
        </p:blipFill>
        <p:spPr>
          <a:xfrm>
            <a:off x="3932381" y="4161714"/>
            <a:ext cx="3477125" cy="781240"/>
          </a:xfrm>
          <a:prstGeom prst="rect">
            <a:avLst/>
          </a:prstGeom>
        </p:spPr>
      </p:pic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2AEED116-40FD-CB99-D0BC-4E072A7490E8}"/>
              </a:ext>
            </a:extLst>
          </p:cNvPr>
          <p:cNvCxnSpPr>
            <a:cxnSpLocks/>
          </p:cNvCxnSpPr>
          <p:nvPr/>
        </p:nvCxnSpPr>
        <p:spPr>
          <a:xfrm flipH="1">
            <a:off x="6606696" y="2755968"/>
            <a:ext cx="254000" cy="36127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31496896-F2D8-46A2-51C6-642F288C62B8}"/>
              </a:ext>
            </a:extLst>
          </p:cNvPr>
          <p:cNvCxnSpPr>
            <a:cxnSpLocks/>
          </p:cNvCxnSpPr>
          <p:nvPr/>
        </p:nvCxnSpPr>
        <p:spPr>
          <a:xfrm flipH="1">
            <a:off x="5947763" y="3742615"/>
            <a:ext cx="254000" cy="36127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B6E4B463-8E4F-02DC-2944-5FCB2B4BBE71}"/>
              </a:ext>
            </a:extLst>
          </p:cNvPr>
          <p:cNvCxnSpPr>
            <a:cxnSpLocks/>
          </p:cNvCxnSpPr>
          <p:nvPr/>
        </p:nvCxnSpPr>
        <p:spPr>
          <a:xfrm>
            <a:off x="3047323" y="3413045"/>
            <a:ext cx="1380298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Google Shape;58;p1">
            <a:extLst>
              <a:ext uri="{FF2B5EF4-FFF2-40B4-BE49-F238E27FC236}">
                <a16:creationId xmlns:a16="http://schemas.microsoft.com/office/drawing/2014/main" id="{31BB495A-D2E9-C1E3-A826-3D5F3F0FE62E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E3B7D699-C9F8-764F-A3F6-7CB53DCA66B0}"/>
              </a:ext>
            </a:extLst>
          </p:cNvPr>
          <p:cNvSpPr/>
          <p:nvPr/>
        </p:nvSpPr>
        <p:spPr>
          <a:xfrm>
            <a:off x="291423" y="3061214"/>
            <a:ext cx="2755900" cy="6814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Parâmetros do modelo a considerar a ensaiar na Plataforma Sísmica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5503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50A11BD-E71B-4BB5-7B64-25515501E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4FB2C701-384B-C7BD-C39F-C5660899A7A4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13C590A-10F7-A685-A84C-E2DD59DE1F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13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34643FFD-99E7-1C45-5D1D-EF1EA2442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272379BE-36AB-138D-3F90-FD76861BB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EFF4F47-47EC-7AEC-7FBB-DFBAF0177F5E}"/>
              </a:ext>
            </a:extLst>
          </p:cNvPr>
          <p:cNvSpPr txBox="1"/>
          <p:nvPr/>
        </p:nvSpPr>
        <p:spPr>
          <a:xfrm>
            <a:off x="-63936" y="892492"/>
            <a:ext cx="3300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dirty="0"/>
              <a:t>Estrutura do controlador</a:t>
            </a:r>
            <a:endParaRPr lang="pt-PT" sz="1600" b="1" u="sng" noProof="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5F822FD-5C8C-9B63-5DFB-F4FFAB698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581" y="1111250"/>
            <a:ext cx="4572000" cy="182677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08D1D3B-D3F6-77AC-542D-596DA3782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901" y="1373740"/>
            <a:ext cx="2337300" cy="419595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82A058E3-1CC7-365B-E1D2-6676D117D12B}"/>
              </a:ext>
            </a:extLst>
          </p:cNvPr>
          <p:cNvSpPr txBox="1"/>
          <p:nvPr/>
        </p:nvSpPr>
        <p:spPr>
          <a:xfrm>
            <a:off x="445739" y="1380090"/>
            <a:ext cx="722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/>
              <a:t>PIDF:</a:t>
            </a:r>
            <a:endParaRPr lang="pt-PT" sz="1600" b="1" noProof="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BF0EC09-3A3D-248C-1441-01133C1FC65A}"/>
              </a:ext>
            </a:extLst>
          </p:cNvPr>
          <p:cNvSpPr txBox="1"/>
          <p:nvPr/>
        </p:nvSpPr>
        <p:spPr>
          <a:xfrm>
            <a:off x="204938" y="2039386"/>
            <a:ext cx="3300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noProof="0" dirty="0"/>
              <a:t>Ganhos calculados com a função </a:t>
            </a:r>
            <a:r>
              <a:rPr lang="pt-PT" sz="1200" b="1" i="1" noProof="0" dirty="0" err="1"/>
              <a:t>pidtune</a:t>
            </a:r>
            <a:r>
              <a:rPr lang="pt-PT" sz="1200" i="1" noProof="0" dirty="0"/>
              <a:t> </a:t>
            </a:r>
            <a:r>
              <a:rPr lang="pt-PT" sz="1200" noProof="0" dirty="0"/>
              <a:t>da </a:t>
            </a:r>
            <a:r>
              <a:rPr lang="pt-PT" sz="1200" i="1" noProof="0" dirty="0" err="1"/>
              <a:t>Control</a:t>
            </a:r>
            <a:r>
              <a:rPr lang="pt-PT" sz="1200" i="1" noProof="0" dirty="0"/>
              <a:t> Systems </a:t>
            </a:r>
            <a:r>
              <a:rPr lang="pt-PT" sz="1200" i="1" noProof="0" dirty="0" err="1"/>
              <a:t>Toolbox</a:t>
            </a:r>
            <a:r>
              <a:rPr lang="pt-PT" sz="1200" dirty="0"/>
              <a:t> do </a:t>
            </a:r>
            <a:r>
              <a:rPr lang="pt-PT" sz="1200" i="1" dirty="0"/>
              <a:t>MATLAB</a:t>
            </a:r>
            <a:endParaRPr lang="pt-PT" sz="1200" i="1" noProof="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BB05F95-DA5B-4A4A-1E79-FF9674E74013}"/>
              </a:ext>
            </a:extLst>
          </p:cNvPr>
          <p:cNvSpPr txBox="1"/>
          <p:nvPr/>
        </p:nvSpPr>
        <p:spPr>
          <a:xfrm>
            <a:off x="288357" y="2891857"/>
            <a:ext cx="5540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noProof="0" dirty="0"/>
              <a:t>Objetivos do algoritmo: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noProof="0" dirty="0"/>
              <a:t>Estabilidade do anel fechado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/>
              <a:t>Desempenho: Bom seguimento da referência e rejeição de perturbações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/>
              <a:t>Robustez: Existe margem de ganho e margem de fase suficiente para lidar 	com erros de modelação e/ou alterações na dinâmica do sistema</a:t>
            </a:r>
            <a:endParaRPr lang="pt-PT" sz="1200" noProof="0" dirty="0"/>
          </a:p>
        </p:txBody>
      </p: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ECA6D663-EBC4-07F6-AA2F-2F3DBB0188F8}"/>
              </a:ext>
            </a:extLst>
          </p:cNvPr>
          <p:cNvCxnSpPr>
            <a:cxnSpLocks/>
          </p:cNvCxnSpPr>
          <p:nvPr/>
        </p:nvCxnSpPr>
        <p:spPr>
          <a:xfrm>
            <a:off x="1063529" y="2501051"/>
            <a:ext cx="208744" cy="39120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B05BF347-276E-45DB-E503-01BC9742410B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1986038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FD76C9C-6D7F-181A-F478-9E52134E2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9E468803-55C8-F864-0CC7-B37A8B375028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6E1D947-55F9-A633-67B4-9839B8C473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14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AF8548B0-6D4B-179C-4AC0-D9347B0BA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74BFFF52-4D35-DE3B-DDA5-243B44051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12" name="Imagem 11" descr="Uma imagem com texto, file, diagrama, Gráfico&#10;&#10;Os conteúdos gerados por IA podem estar incorretos.">
            <a:extLst>
              <a:ext uri="{FF2B5EF4-FFF2-40B4-BE49-F238E27FC236}">
                <a16:creationId xmlns:a16="http://schemas.microsoft.com/office/drawing/2014/main" id="{5880FC5A-CCFD-EA57-9250-6F74E730E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77" y="886289"/>
            <a:ext cx="4660820" cy="3494283"/>
          </a:xfrm>
          <a:prstGeom prst="rect">
            <a:avLst/>
          </a:prstGeom>
        </p:spPr>
      </p:pic>
      <p:pic>
        <p:nvPicPr>
          <p:cNvPr id="15" name="Imagem 14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BC95EE21-BAF9-E1ED-EF3A-3D6FBFF8F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977" y="1066800"/>
            <a:ext cx="4420047" cy="331377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B6A9401C-0EC9-94F3-73B6-A4EC8008D2C8}"/>
              </a:ext>
            </a:extLst>
          </p:cNvPr>
          <p:cNvSpPr txBox="1"/>
          <p:nvPr/>
        </p:nvSpPr>
        <p:spPr>
          <a:xfrm>
            <a:off x="107950" y="615523"/>
            <a:ext cx="301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Avaliação de desempenho</a:t>
            </a:r>
            <a:r>
              <a:rPr lang="pt-PT" b="1" dirty="0"/>
              <a:t>: PIDF</a:t>
            </a:r>
            <a:endParaRPr lang="pt-PT" b="1" u="sng" noProof="0" dirty="0"/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8C4504BA-2023-53B6-084C-F7D9DBDD952B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3300904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EA8B7647-4F87-2120-8636-E411F78FD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7FFEB02C-7D0C-F9D1-B63E-C36EA5B4F09B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9880702-04A9-6BB1-C155-2C86929E99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15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56E056DD-83E2-0FC6-D359-452A299C7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E4F0FDBB-411A-592A-D88C-1AEEEB5A0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10" name="Imagem 9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A402F980-BA6F-B11B-8AC8-B84C5BED46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324"/>
          <a:stretch>
            <a:fillRect/>
          </a:stretch>
        </p:blipFill>
        <p:spPr>
          <a:xfrm>
            <a:off x="20688" y="906401"/>
            <a:ext cx="4356886" cy="3525900"/>
          </a:xfrm>
          <a:prstGeom prst="rect">
            <a:avLst/>
          </a:prstGeom>
        </p:spPr>
      </p:pic>
      <p:pic>
        <p:nvPicPr>
          <p:cNvPr id="13" name="Imagem 12" descr="Uma imagem com texto, Gráfico, diagrama, file&#10;&#10;Os conteúdos gerados por IA podem estar incorretos.">
            <a:extLst>
              <a:ext uri="{FF2B5EF4-FFF2-40B4-BE49-F238E27FC236}">
                <a16:creationId xmlns:a16="http://schemas.microsoft.com/office/drawing/2014/main" id="{905DC30B-336A-5A8E-4357-03ED11979F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346"/>
          <a:stretch>
            <a:fillRect/>
          </a:stretch>
        </p:blipFill>
        <p:spPr>
          <a:xfrm>
            <a:off x="4679951" y="906401"/>
            <a:ext cx="4449840" cy="352589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6672FC7-4FC0-990E-79DF-E5D09A12FABA}"/>
              </a:ext>
            </a:extLst>
          </p:cNvPr>
          <p:cNvSpPr txBox="1"/>
          <p:nvPr/>
        </p:nvSpPr>
        <p:spPr>
          <a:xfrm>
            <a:off x="107950" y="615523"/>
            <a:ext cx="301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Avaliação de desempenho</a:t>
            </a:r>
            <a:r>
              <a:rPr lang="pt-PT" b="1" dirty="0"/>
              <a:t>: PIDF</a:t>
            </a:r>
            <a:endParaRPr lang="pt-PT" b="1" u="sng" noProof="0" dirty="0"/>
          </a:p>
        </p:txBody>
      </p:sp>
      <p:sp>
        <p:nvSpPr>
          <p:cNvPr id="7" name="Google Shape;58;p1">
            <a:extLst>
              <a:ext uri="{FF2B5EF4-FFF2-40B4-BE49-F238E27FC236}">
                <a16:creationId xmlns:a16="http://schemas.microsoft.com/office/drawing/2014/main" id="{22AC9F9F-7EF4-6160-5AEC-5724D911C5D6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2617339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5D4C5FDD-D86A-5540-CE94-07A32528C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79742DC2-D675-860D-610F-9B9EAF825F69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A93C1AD-5191-7FF5-86E5-B2CC525476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16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76AF6DE7-68C2-9EFA-E4AC-84548317E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2DE3BE9A-35B3-D29D-9FE8-EEBCDB4A1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7" name="Imagem 6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FC6A271D-16B5-2081-73B4-883B5B62A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458" y="1173427"/>
            <a:ext cx="4140200" cy="3103967"/>
          </a:xfrm>
          <a:prstGeom prst="rect">
            <a:avLst/>
          </a:prstGeom>
        </p:spPr>
      </p:pic>
      <p:pic>
        <p:nvPicPr>
          <p:cNvPr id="11" name="Imagem 10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EE06D5C2-9EA0-A4EF-CE08-C55B230E4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0" y="1173428"/>
            <a:ext cx="4140200" cy="310396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4579B95-9026-4239-389B-FC6D918ECB53}"/>
              </a:ext>
            </a:extLst>
          </p:cNvPr>
          <p:cNvSpPr txBox="1"/>
          <p:nvPr/>
        </p:nvSpPr>
        <p:spPr>
          <a:xfrm>
            <a:off x="107950" y="615523"/>
            <a:ext cx="301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Avaliação de desempenho</a:t>
            </a:r>
            <a:r>
              <a:rPr lang="pt-PT" b="1" dirty="0"/>
              <a:t>: PIDF</a:t>
            </a:r>
            <a:endParaRPr lang="pt-PT" b="1" u="sng" noProof="0" dirty="0"/>
          </a:p>
        </p:txBody>
      </p:sp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CD445D04-A4AE-E284-8B02-532821B6C5DE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3682095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0DEFF31-4C96-DF0D-3707-DAB91CEA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511C9B0C-81CA-AC33-D0D6-2F6F5E3BD308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6F03BA7-7220-569A-B376-5DC8E1DA1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17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AF30E4D2-9AD9-0F5A-C4AD-5C3D4B4EF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CFFFEA6D-DA39-46BA-CF4B-7B363EF27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8" name="Imagem 7" descr="Uma imagem com texto, diagrama, file, Gráfico&#10;&#10;Os conteúdos gerados por IA podem estar incorretos.">
            <a:extLst>
              <a:ext uri="{FF2B5EF4-FFF2-40B4-BE49-F238E27FC236}">
                <a16:creationId xmlns:a16="http://schemas.microsoft.com/office/drawing/2014/main" id="{86098AD8-36C8-567D-C568-964BFCB73F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139" t="4888" r="8056" b="5693"/>
          <a:stretch>
            <a:fillRect/>
          </a:stretch>
        </p:blipFill>
        <p:spPr>
          <a:xfrm>
            <a:off x="901337" y="593628"/>
            <a:ext cx="7091680" cy="4069589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FE767FFC-DA3F-F262-D9FF-78CF71018080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079E3C7-0070-A8DB-F470-785A0B46413C}"/>
              </a:ext>
            </a:extLst>
          </p:cNvPr>
          <p:cNvSpPr/>
          <p:nvPr/>
        </p:nvSpPr>
        <p:spPr>
          <a:xfrm>
            <a:off x="1031239" y="4716845"/>
            <a:ext cx="3415938" cy="278424"/>
          </a:xfrm>
          <a:prstGeom prst="round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PT" sz="1200" dirty="0">
                <a:solidFill>
                  <a:srgbClr val="000000"/>
                </a:solidFill>
                <a:latin typeface="Arial"/>
                <a:cs typeface="Arial"/>
              </a:rPr>
              <a:t>Melhoria significativa no espetro de resposta</a:t>
            </a:r>
            <a:r>
              <a:rPr kumimoji="0" lang="pt-P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!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818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79767D5-3797-66CF-AE3D-6788CF9A5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3BD934B-1E5B-3A24-BA74-D0CE5F91FA39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A28BDDE-F768-7979-D824-C25779C5A7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18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796EA4AB-9972-068E-995D-B690B1920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C8472D4F-934F-8673-889B-5C7FC26FE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7" name="Imagem 6" descr="Uma imagem com desenhos de criança, captura de ecrã&#10;&#10;Os conteúdos gerados por IA podem estar incorretos.">
            <a:extLst>
              <a:ext uri="{FF2B5EF4-FFF2-40B4-BE49-F238E27FC236}">
                <a16:creationId xmlns:a16="http://schemas.microsoft.com/office/drawing/2014/main" id="{91048D71-96D6-E9E8-8E5F-273290718B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195" t="4100" r="8373" b="7531"/>
          <a:stretch>
            <a:fillRect/>
          </a:stretch>
        </p:blipFill>
        <p:spPr>
          <a:xfrm>
            <a:off x="170823" y="632466"/>
            <a:ext cx="7240056" cy="4025900"/>
          </a:xfrm>
          <a:prstGeom prst="rect">
            <a:avLst/>
          </a:prstGeom>
        </p:spPr>
      </p:pic>
      <p:pic>
        <p:nvPicPr>
          <p:cNvPr id="11" name="Imagem 10" descr="Uma imagem com desenhos de criança, Saturação de cores, esboço, desenho&#10;&#10;Os conteúdos gerados por IA podem estar incorretos.">
            <a:extLst>
              <a:ext uri="{FF2B5EF4-FFF2-40B4-BE49-F238E27FC236}">
                <a16:creationId xmlns:a16="http://schemas.microsoft.com/office/drawing/2014/main" id="{DB3BB321-EEAA-6E22-29CE-7BFDF23D794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514" t="4894" r="8750" b="6292"/>
          <a:stretch>
            <a:fillRect/>
          </a:stretch>
        </p:blipFill>
        <p:spPr>
          <a:xfrm>
            <a:off x="7702875" y="981625"/>
            <a:ext cx="1318283" cy="75202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DF55E43-A081-11BF-6B1E-353FACB7AE13}"/>
              </a:ext>
            </a:extLst>
          </p:cNvPr>
          <p:cNvSpPr txBox="1"/>
          <p:nvPr/>
        </p:nvSpPr>
        <p:spPr>
          <a:xfrm>
            <a:off x="0" y="584906"/>
            <a:ext cx="2470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b="1" u="sng" dirty="0"/>
              <a:t>Avaliação de desempenho</a:t>
            </a:r>
            <a:r>
              <a:rPr lang="pt-PT" sz="1100" b="1" dirty="0"/>
              <a:t>: PIDF</a:t>
            </a:r>
            <a:endParaRPr lang="pt-PT" sz="1100" b="1" u="sng" noProof="0" dirty="0"/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05E556D3-A943-12DC-D818-746EB807EFC7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5162C4B-B393-C279-8831-0B2379B0EB12}"/>
              </a:ext>
            </a:extLst>
          </p:cNvPr>
          <p:cNvSpPr/>
          <p:nvPr/>
        </p:nvSpPr>
        <p:spPr>
          <a:xfrm>
            <a:off x="330387" y="4672389"/>
            <a:ext cx="6534144" cy="384428"/>
          </a:xfrm>
          <a:prstGeom prst="roundRect">
            <a:avLst/>
          </a:prstGeom>
          <a:noFill/>
          <a:ln>
            <a:solidFill>
              <a:srgbClr val="009D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Desempenho</a:t>
            </a:r>
            <a:r>
              <a:rPr kumimoji="0" lang="pt-PT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do </a:t>
            </a:r>
            <a:r>
              <a:rPr kumimoji="0" lang="pt-P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PIDF é bom, mas permanece sensível ás propriedades do</a:t>
            </a:r>
            <a:r>
              <a:rPr kumimoji="0" lang="pt-PT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modelo em teste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16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DB9046B-55BB-15A7-05AC-E74096AE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BEDF1762-A04F-4306-75B9-1D0B4BB22F10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575E2A3-D0A6-DACC-D893-471E9DA2C5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19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D3C9AD96-C133-6B25-8E2D-1621DEECE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C7CC6547-23CD-1E42-FE95-38FC96A50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CD2F1E1-0BC9-0A21-B6D1-5CC3384D3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825" y="3105930"/>
            <a:ext cx="5548456" cy="174878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2963D8C-FB02-4655-AD6E-CFF9EDC52271}"/>
              </a:ext>
            </a:extLst>
          </p:cNvPr>
          <p:cNvSpPr txBox="1"/>
          <p:nvPr/>
        </p:nvSpPr>
        <p:spPr>
          <a:xfrm>
            <a:off x="0" y="754698"/>
            <a:ext cx="5245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dirty="0"/>
              <a:t>Controlo Ótimo</a:t>
            </a:r>
            <a:r>
              <a:rPr lang="pt-PT" sz="1600" b="1" dirty="0"/>
              <a:t>:</a:t>
            </a:r>
            <a:r>
              <a:rPr lang="pt-PT" sz="1600" dirty="0"/>
              <a:t> </a:t>
            </a:r>
            <a:r>
              <a:rPr lang="pt-PT" sz="1200" dirty="0"/>
              <a:t>Aplicado a problema de seguimento de referência</a:t>
            </a:r>
            <a:endParaRPr lang="pt-PT" sz="1600" b="1" u="sng" noProof="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7A6E7A2-FDAD-4901-8FF4-A826864C60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12" y="1857036"/>
            <a:ext cx="3215842" cy="361068"/>
          </a:xfrm>
          <a:prstGeom prst="rect">
            <a:avLst/>
          </a:prstGeom>
        </p:spPr>
      </p:pic>
      <p:pic>
        <p:nvPicPr>
          <p:cNvPr id="15" name="Imagem 14" descr="Uma imagem com diagrama, file, Tipo de letra, Esquema&#10;&#10;Os conteúdos gerados por IA podem estar incorretos.">
            <a:extLst>
              <a:ext uri="{FF2B5EF4-FFF2-40B4-BE49-F238E27FC236}">
                <a16:creationId xmlns:a16="http://schemas.microsoft.com/office/drawing/2014/main" id="{0D934A33-0F23-FFED-AF48-71FD307A0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512" y="1307950"/>
            <a:ext cx="3215842" cy="10377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DD5ADE5-454B-B081-4D58-92A48D5EA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3673" y="2486994"/>
            <a:ext cx="816654" cy="21514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5988BC0-706F-A73F-1521-00F1F0AEFA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5523" y="1551702"/>
            <a:ext cx="912954" cy="578633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2DEF3842-29F9-4533-2930-B29472F4BE67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C485CCF-4C3B-DE62-D295-D9C8976B5954}"/>
              </a:ext>
            </a:extLst>
          </p:cNvPr>
          <p:cNvSpPr txBox="1"/>
          <p:nvPr/>
        </p:nvSpPr>
        <p:spPr>
          <a:xfrm>
            <a:off x="520408" y="2862059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Modelo em espaço de estados: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E88BD33-C728-1C13-6B8E-563B9A589DFD}"/>
              </a:ext>
            </a:extLst>
          </p:cNvPr>
          <p:cNvSpPr txBox="1"/>
          <p:nvPr/>
        </p:nvSpPr>
        <p:spPr>
          <a:xfrm>
            <a:off x="3966641" y="1295726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Equações do sistema: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111C7BE-0B89-5912-05A0-4B861F6BF928}"/>
              </a:ext>
            </a:extLst>
          </p:cNvPr>
          <p:cNvSpPr txBox="1"/>
          <p:nvPr/>
        </p:nvSpPr>
        <p:spPr>
          <a:xfrm>
            <a:off x="3987799" y="2244168"/>
            <a:ext cx="12572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50" u="sng" dirty="0"/>
              <a:t>L</a:t>
            </a:r>
            <a:r>
              <a:rPr kumimoji="0" lang="pt-PT" sz="105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 de controlo:</a:t>
            </a:r>
            <a:endParaRPr lang="pt-PT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ADD2DF9-957E-6AB4-F58F-379510969993}"/>
              </a:ext>
            </a:extLst>
          </p:cNvPr>
          <p:cNvSpPr txBox="1"/>
          <p:nvPr/>
        </p:nvSpPr>
        <p:spPr>
          <a:xfrm>
            <a:off x="5526810" y="1617549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Função de custo: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2687A77-1622-05D9-ACC4-2F008CEC5CED}"/>
              </a:ext>
            </a:extLst>
          </p:cNvPr>
          <p:cNvSpPr txBox="1"/>
          <p:nvPr/>
        </p:nvSpPr>
        <p:spPr>
          <a:xfrm>
            <a:off x="5615869" y="2240992"/>
            <a:ext cx="321584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50" dirty="0"/>
              <a:t>Maior peso no estado que se pretende seguir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50" dirty="0"/>
              <a:t>Balançar peso da ação de controlo tendo em conta constrangimentos físicos do sistema</a:t>
            </a:r>
          </a:p>
        </p:txBody>
      </p:sp>
    </p:spTree>
    <p:extLst>
      <p:ext uri="{BB962C8B-B14F-4D97-AF65-F5344CB8AC3E}">
        <p14:creationId xmlns:p14="http://schemas.microsoft.com/office/powerpoint/2010/main" val="1227416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CB36360-9ACA-0795-A4A3-798E4AAECA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</a:t>
            </a:fld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732ED1-C7F6-23C1-F95A-B64F04CEB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810"/>
            <a:ext cx="9144000" cy="46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40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B632365-4356-1EF3-E6FB-A3430574B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E3805C1-4158-469C-2482-9A351B5E4346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28F483B-8EE4-F3C9-0D34-AEC59840E8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20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2AFF4B8B-871E-E350-4C27-6C0365010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25B6439-0B48-D8CB-C88F-07E1BDE58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B178966-DE62-E2AA-0196-2BACF0B6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865" y="1130300"/>
            <a:ext cx="8689496" cy="36662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8AB7A9E-01C1-D153-5A2F-C2B4B1B29695}"/>
              </a:ext>
            </a:extLst>
          </p:cNvPr>
          <p:cNvSpPr txBox="1"/>
          <p:nvPr/>
        </p:nvSpPr>
        <p:spPr>
          <a:xfrm>
            <a:off x="107950" y="615523"/>
            <a:ext cx="3968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Avaliação de desempenho</a:t>
            </a:r>
            <a:r>
              <a:rPr lang="pt-PT" b="1" dirty="0"/>
              <a:t>: Controlo Ótimo</a:t>
            </a:r>
            <a:endParaRPr lang="pt-PT" b="1" u="sng" noProof="0" dirty="0"/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0F1FB4C2-39F8-2F8D-A7F0-5B04A578023A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2768881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BA72A0FD-97EB-309D-74C7-C5BD7B63D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F327FD0-A39F-6A6D-9413-B7B02F0D3CBA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AFC8A4A1-C506-3123-C071-BE18CE05FC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21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895FF061-DF0C-3074-5810-7D6F055E2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728FB17A-3858-E33D-346E-835D314A5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12" name="Imagem 11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AD46FCBB-5BE4-E413-67FA-CC15FE77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167" y="1056817"/>
            <a:ext cx="4463920" cy="3347940"/>
          </a:xfrm>
          <a:prstGeom prst="rect">
            <a:avLst/>
          </a:prstGeom>
        </p:spPr>
      </p:pic>
      <p:pic>
        <p:nvPicPr>
          <p:cNvPr id="14" name="Imagem 13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E0B87173-722D-77F3-8522-3D018A8B2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56816"/>
            <a:ext cx="4463920" cy="3347941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C53C9DA9-51B4-7D10-129C-C33A285DC056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4009475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51A047C-7F98-C3BC-9D37-71CBF1D40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6CFA016C-0C32-286D-F0C8-C426605AD890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E614FFA-19A5-BD38-08B1-EC55E4E6CE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22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846DAAA4-5BBA-AC21-EF40-6FF2DAD2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82D2543-8A38-BADF-98B0-40AD4DC14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8" name="Imagem 7" descr="Uma imagem com texto, diagrama, file, Gráfico&#10;&#10;Os conteúdos gerados por IA podem estar incorretos.">
            <a:extLst>
              <a:ext uri="{FF2B5EF4-FFF2-40B4-BE49-F238E27FC236}">
                <a16:creationId xmlns:a16="http://schemas.microsoft.com/office/drawing/2014/main" id="{5AB4F2E5-EE6B-0E52-85EB-5741920F7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8" y="685800"/>
            <a:ext cx="7638979" cy="4371017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0F98CD85-696C-2CA0-3ECE-29F9856B56F5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1814958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B4B9ED3-689A-634D-60A4-20599E79C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EE55AF29-AB31-D71D-452F-58B8FB2A9736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7AA0F406-9559-F71B-C58A-0B360C2D88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23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70DFA024-922A-A8DD-8A0F-82B69BA30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A7B4C47C-09AC-ACCC-D3A6-5E085D545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7" name="Imagem 6" descr="Uma imagem com diagrama, file, Esquema, Desenho técnico&#10;&#10;Os conteúdos gerados por IA podem estar incorretos.">
            <a:extLst>
              <a:ext uri="{FF2B5EF4-FFF2-40B4-BE49-F238E27FC236}">
                <a16:creationId xmlns:a16="http://schemas.microsoft.com/office/drawing/2014/main" id="{7BF65D0D-F3FA-C4AD-A4D9-9FD7C4179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611" y="1656900"/>
            <a:ext cx="3612666" cy="139708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03FCE1A-2BAD-38BA-8F7E-0EB5F54E5A39}"/>
              </a:ext>
            </a:extLst>
          </p:cNvPr>
          <p:cNvSpPr txBox="1"/>
          <p:nvPr/>
        </p:nvSpPr>
        <p:spPr>
          <a:xfrm>
            <a:off x="0" y="636879"/>
            <a:ext cx="3841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dirty="0"/>
              <a:t>Controlo Ótimo</a:t>
            </a:r>
            <a:r>
              <a:rPr lang="pt-PT" sz="1600" b="1" dirty="0"/>
              <a:t>: </a:t>
            </a:r>
            <a:r>
              <a:rPr lang="pt-PT" sz="1600" dirty="0"/>
              <a:t>Teoria </a:t>
            </a:r>
            <a:r>
              <a:rPr lang="pt-PT" sz="1600" dirty="0" err="1"/>
              <a:t>vs</a:t>
            </a:r>
            <a:r>
              <a:rPr lang="pt-PT" sz="1600" dirty="0"/>
              <a:t> Prática</a:t>
            </a:r>
            <a:endParaRPr lang="pt-PT" sz="1600" u="sng" noProof="0" dirty="0"/>
          </a:p>
        </p:txBody>
      </p:sp>
      <p:pic>
        <p:nvPicPr>
          <p:cNvPr id="13" name="Imagem 12" descr="Uma imagem com diagrama, file, Tipo de letra, Esquema&#10;&#10;Os conteúdos gerados por IA podem estar incorretos.">
            <a:extLst>
              <a:ext uri="{FF2B5EF4-FFF2-40B4-BE49-F238E27FC236}">
                <a16:creationId xmlns:a16="http://schemas.microsoft.com/office/drawing/2014/main" id="{A05FB751-1B7F-3AB3-B987-F04882D20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723" y="1802669"/>
            <a:ext cx="3426245" cy="1105632"/>
          </a:xfrm>
          <a:prstGeom prst="rect">
            <a:avLst/>
          </a:prstGeom>
        </p:spPr>
      </p:pic>
      <p:cxnSp>
        <p:nvCxnSpPr>
          <p:cNvPr id="17" name="Conexão reta unidirecional 16">
            <a:extLst>
              <a:ext uri="{FF2B5EF4-FFF2-40B4-BE49-F238E27FC236}">
                <a16:creationId xmlns:a16="http://schemas.microsoft.com/office/drawing/2014/main" id="{D3E5D143-79EF-4079-CEC2-76EF90D0FBC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987799" y="2355443"/>
            <a:ext cx="1123812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666DE6D8-0109-2B6E-ABD2-43F93C8B2CF5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593E9B7-2E77-D0F9-6BC2-8CD72046B9B2}"/>
              </a:ext>
            </a:extLst>
          </p:cNvPr>
          <p:cNvSpPr/>
          <p:nvPr/>
        </p:nvSpPr>
        <p:spPr>
          <a:xfrm>
            <a:off x="794343" y="3212916"/>
            <a:ext cx="2778348" cy="52262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Nem todos os estados são medidos 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D6B659A-B3BB-0495-08B9-D72065181747}"/>
              </a:ext>
            </a:extLst>
          </p:cNvPr>
          <p:cNvSpPr/>
          <p:nvPr/>
        </p:nvSpPr>
        <p:spPr>
          <a:xfrm>
            <a:off x="5154929" y="3229907"/>
            <a:ext cx="3246434" cy="522621"/>
          </a:xfrm>
          <a:prstGeom prst="round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É necessário um observador de estados!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D6F50B21-B865-E521-1D8B-D84641326164}"/>
              </a:ext>
            </a:extLst>
          </p:cNvPr>
          <p:cNvCxnSpPr>
            <a:cxnSpLocks/>
          </p:cNvCxnSpPr>
          <p:nvPr/>
        </p:nvCxnSpPr>
        <p:spPr>
          <a:xfrm>
            <a:off x="3669461" y="3455464"/>
            <a:ext cx="1442150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D512A24-8BBA-8325-BB10-5A310D82D339}"/>
              </a:ext>
            </a:extLst>
          </p:cNvPr>
          <p:cNvSpPr/>
          <p:nvPr/>
        </p:nvSpPr>
        <p:spPr>
          <a:xfrm>
            <a:off x="6106886" y="1926770"/>
            <a:ext cx="770708" cy="47679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494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815BA18-7ACC-7ADA-56CA-3DD2B0AAB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4DB560EC-E647-760D-72F5-60EB3C09BA27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801076E-98CC-4F7E-3030-011204BA51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24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62D8A896-8E2C-3462-4BEC-40AD5AA04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FDC9EC10-CD4F-E5CD-7AFB-6FB21C2D0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3A29F6E-730D-DBB3-26F5-2CBDDD958692}"/>
              </a:ext>
            </a:extLst>
          </p:cNvPr>
          <p:cNvSpPr txBox="1"/>
          <p:nvPr/>
        </p:nvSpPr>
        <p:spPr>
          <a:xfrm>
            <a:off x="0" y="636879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Método de adaptação do </a:t>
            </a:r>
            <a:r>
              <a:rPr lang="pt-PT" sz="1600" b="1" u="sng" dirty="0"/>
              <a:t>sinal de drive</a:t>
            </a:r>
            <a:endParaRPr lang="pt-PT" sz="1600" u="sng" noProof="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F4F7D21-FEDC-EAA7-E6D2-8FCDD9481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59" y="1202039"/>
            <a:ext cx="3628147" cy="2739422"/>
          </a:xfrm>
          <a:prstGeom prst="rect">
            <a:avLst/>
          </a:prstGeom>
        </p:spPr>
      </p:pic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7965EA00-5DC5-4D87-A3F3-EF66970E7B09}"/>
              </a:ext>
            </a:extLst>
          </p:cNvPr>
          <p:cNvCxnSpPr>
            <a:cxnSpLocks/>
          </p:cNvCxnSpPr>
          <p:nvPr/>
        </p:nvCxnSpPr>
        <p:spPr>
          <a:xfrm>
            <a:off x="3904161" y="2880542"/>
            <a:ext cx="943973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" name="Imagem 13" descr="Uma imagem com texto, diagrama, Gráfico, file&#10;&#10;Os conteúdos gerados por IA podem estar incorretos.">
            <a:extLst>
              <a:ext uri="{FF2B5EF4-FFF2-40B4-BE49-F238E27FC236}">
                <a16:creationId xmlns:a16="http://schemas.microsoft.com/office/drawing/2014/main" id="{D9F4A776-5D57-646D-E36E-1A346CBEED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606" y="768027"/>
            <a:ext cx="3438935" cy="4349149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AD675675-0EAD-9072-B34B-8074C12A14B0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3955261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B77743C8-524D-8816-AA9F-17C8C4B13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643C13E8-A015-397F-9BC5-0F8502B9E2C7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CC9B219-E8CA-10F8-1279-BA82B19D6E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25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D87FC7F0-EF31-2095-1A37-753BA2B5B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BB847791-0DBA-59E4-517F-12EA722AC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AED5A6-2DE5-018B-7E95-7B9032E64BC9}"/>
              </a:ext>
            </a:extLst>
          </p:cNvPr>
          <p:cNvSpPr txBox="1"/>
          <p:nvPr/>
        </p:nvSpPr>
        <p:spPr>
          <a:xfrm>
            <a:off x="241663" y="884357"/>
            <a:ext cx="2070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Comparação </a:t>
            </a:r>
          </a:p>
          <a:p>
            <a:pPr algn="ctr"/>
            <a:r>
              <a:rPr lang="pt-PT" sz="1600" b="1" u="sng" noProof="0" dirty="0"/>
              <a:t>de </a:t>
            </a:r>
          </a:p>
          <a:p>
            <a:pPr algn="ctr"/>
            <a:r>
              <a:rPr lang="pt-PT" sz="1600" b="1" u="sng" noProof="0" dirty="0"/>
              <a:t>desempenho</a:t>
            </a:r>
            <a:endParaRPr lang="pt-PT" sz="1600" u="sng" noProof="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17B5D85-C721-B95E-60A4-FFFF6F189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349" y="686490"/>
            <a:ext cx="5273104" cy="205758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3CB61C9-62CC-9401-A942-89C231175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8052" y="2748460"/>
            <a:ext cx="5348180" cy="2247473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C1FF703A-8CE6-3C48-2B84-001E29271D45}"/>
              </a:ext>
            </a:extLst>
          </p:cNvPr>
          <p:cNvSpPr txBox="1"/>
          <p:nvPr/>
        </p:nvSpPr>
        <p:spPr>
          <a:xfrm>
            <a:off x="150223" y="1902491"/>
            <a:ext cx="27490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noProof="0" dirty="0"/>
              <a:t>Avaliação em espetro de </a:t>
            </a:r>
            <a:r>
              <a:rPr lang="pt-PT" sz="1100" dirty="0"/>
              <a:t>r</a:t>
            </a:r>
            <a:r>
              <a:rPr lang="pt-PT" sz="1100" noProof="0" dirty="0" err="1"/>
              <a:t>esposta</a:t>
            </a:r>
            <a:endParaRPr lang="pt-PT" sz="11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noProof="0" dirty="0"/>
              <a:t>10 sismos </a:t>
            </a:r>
            <a:r>
              <a:rPr lang="pt-PT" sz="1100" noProof="0" dirty="0" err="1"/>
              <a:t>benchmark</a:t>
            </a:r>
            <a:endParaRPr lang="pt-PT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dirty="0"/>
              <a:t>Direção normal à falha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noProof="0" dirty="0"/>
              <a:t>Direção paralela à falha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dirty="0"/>
              <a:t>Adaptação de drive com 3 </a:t>
            </a:r>
            <a:r>
              <a:rPr lang="pt-PT" sz="1100" noProof="0" dirty="0"/>
              <a:t>iterações</a:t>
            </a:r>
            <a:endParaRPr lang="pt-PT" sz="1200" noProof="0" dirty="0"/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74A8F4BE-5E44-C189-3806-4262ED32EB5C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1862075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53E7281-5AB2-9859-805D-4BB9DFD36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BE2AB66-0340-95BE-4885-2A5EEF286B2C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FCBF962-7448-87C0-7FB2-D46DBA92C7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26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207BC0CD-C9EB-9C88-6EBE-90A46131C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E2713849-4187-04F6-6644-62D27E947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6C2022D1-C46A-1735-03F0-A7CE83957D0D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m 7" descr="Uma imagem com texto, diagrama, captura de ecrã, Esquema&#10;&#10;Descrição gerada automaticamente">
            <a:extLst>
              <a:ext uri="{FF2B5EF4-FFF2-40B4-BE49-F238E27FC236}">
                <a16:creationId xmlns:a16="http://schemas.microsoft.com/office/drawing/2014/main" id="{D814DCB4-5C40-73C8-2C0F-F5C17405D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79" y="1653727"/>
            <a:ext cx="5121743" cy="267205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AAC568D-C85E-7F83-0595-3DE75F2B2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98" y="1133904"/>
            <a:ext cx="2875055" cy="29620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9639696-1DA5-D691-7D52-361E8602422A}"/>
              </a:ext>
            </a:extLst>
          </p:cNvPr>
          <p:cNvSpPr/>
          <p:nvPr/>
        </p:nvSpPr>
        <p:spPr>
          <a:xfrm>
            <a:off x="116254" y="966655"/>
            <a:ext cx="2248121" cy="3367647"/>
          </a:xfrm>
          <a:prstGeom prst="roundRect">
            <a:avLst/>
          </a:prstGeom>
          <a:noFill/>
          <a:ln>
            <a:solidFill>
              <a:srgbClr val="009D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B555F52-87DC-93F3-CD1B-3C7A0209E47D}"/>
              </a:ext>
            </a:extLst>
          </p:cNvPr>
          <p:cNvSpPr/>
          <p:nvPr/>
        </p:nvSpPr>
        <p:spPr>
          <a:xfrm>
            <a:off x="3526975" y="3474711"/>
            <a:ext cx="2129246" cy="999308"/>
          </a:xfrm>
          <a:prstGeom prst="roundRect">
            <a:avLst/>
          </a:prstGeom>
          <a:noFill/>
          <a:ln>
            <a:solidFill>
              <a:srgbClr val="009D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50CBD911-3D02-ACE5-39C1-96A1A3C55F05}"/>
              </a:ext>
            </a:extLst>
          </p:cNvPr>
          <p:cNvCxnSpPr>
            <a:cxnSpLocks/>
          </p:cNvCxnSpPr>
          <p:nvPr/>
        </p:nvCxnSpPr>
        <p:spPr>
          <a:xfrm flipH="1" flipV="1">
            <a:off x="2423279" y="3620396"/>
            <a:ext cx="1057972" cy="174364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3A4B0AD9-A14E-0F8C-22DD-EAC2DDB98870}"/>
              </a:ext>
            </a:extLst>
          </p:cNvPr>
          <p:cNvSpPr/>
          <p:nvPr/>
        </p:nvSpPr>
        <p:spPr>
          <a:xfrm>
            <a:off x="3363687" y="1567072"/>
            <a:ext cx="5257800" cy="1861922"/>
          </a:xfrm>
          <a:prstGeom prst="round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0" name="Imagem 19" descr="Uma imagem com ferramenta, Máquina-ferramenta, máquina de costurar, interior&#10;&#10;Os conteúdos gerados por IA podem estar incorretos.">
            <a:extLst>
              <a:ext uri="{FF2B5EF4-FFF2-40B4-BE49-F238E27FC236}">
                <a16:creationId xmlns:a16="http://schemas.microsoft.com/office/drawing/2014/main" id="{ABB788DF-F10C-707F-7D8D-4FA24946FD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1"/>
          <a:stretch>
            <a:fillRect/>
          </a:stretch>
        </p:blipFill>
        <p:spPr>
          <a:xfrm>
            <a:off x="4788636" y="1681851"/>
            <a:ext cx="2826254" cy="166438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34B01998-08B7-446F-D774-70B6C7CC730D}"/>
              </a:ext>
            </a:extLst>
          </p:cNvPr>
          <p:cNvSpPr txBox="1"/>
          <p:nvPr/>
        </p:nvSpPr>
        <p:spPr>
          <a:xfrm>
            <a:off x="2206313" y="593266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Esquema da montagem experimental</a:t>
            </a:r>
            <a:endParaRPr lang="pt-PT" sz="1600" u="sng" noProof="0" dirty="0"/>
          </a:p>
        </p:txBody>
      </p:sp>
    </p:spTree>
    <p:extLst>
      <p:ext uri="{BB962C8B-B14F-4D97-AF65-F5344CB8AC3E}">
        <p14:creationId xmlns:p14="http://schemas.microsoft.com/office/powerpoint/2010/main" val="162860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2BFDF30-3402-2162-DE78-FC2691C19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6DF4B51A-01EC-657C-305E-715D3D422D8D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470DE34-C001-2BA1-91D8-7C3381B05B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27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E08615CC-7C7A-C274-C60D-BB8763EE4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67B29F1-5D1C-A5A2-701A-79074D7AE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9DD3F5F-63D9-0D86-AB0E-0D8FB62F2E7E}"/>
              </a:ext>
            </a:extLst>
          </p:cNvPr>
          <p:cNvSpPr txBox="1"/>
          <p:nvPr/>
        </p:nvSpPr>
        <p:spPr>
          <a:xfrm>
            <a:off x="0" y="636879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Implementação </a:t>
            </a:r>
            <a:r>
              <a:rPr lang="pt-PT" sz="1600" b="1" u="sng" noProof="0"/>
              <a:t>do controlador PIDF</a:t>
            </a:r>
            <a:endParaRPr lang="pt-PT" sz="1600" u="sng" noProof="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98A1BC4-0A53-1269-76A2-277FC20EC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99" y="1299754"/>
            <a:ext cx="3538008" cy="3645004"/>
          </a:xfrm>
          <a:prstGeom prst="rect">
            <a:avLst/>
          </a:prstGeom>
        </p:spPr>
      </p:pic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F8C34598-9861-9396-9531-E2660EEB3578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836489D-036E-B8FE-C086-021C65E19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400" y="1680050"/>
            <a:ext cx="3978206" cy="158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39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9047DC2-72EE-CEE0-DD3B-1203886DD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B15BECB5-DDF4-F194-EED3-38214EE0CE24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6BDA8EA-B658-BC1F-0355-3441CA770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28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66DE61A7-F618-2AB6-F7DB-DA9CDBFA0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5CA5EE73-17D1-2080-7E7A-04EB1C40A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A5E3E08-A350-2B38-29CD-06163F512EE5}"/>
              </a:ext>
            </a:extLst>
          </p:cNvPr>
          <p:cNvSpPr txBox="1"/>
          <p:nvPr/>
        </p:nvSpPr>
        <p:spPr>
          <a:xfrm>
            <a:off x="0" y="636879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Implementação </a:t>
            </a:r>
            <a:r>
              <a:rPr lang="pt-PT" sz="1600" b="1" u="sng" noProof="0"/>
              <a:t>do controlador PIDF</a:t>
            </a:r>
            <a:endParaRPr lang="pt-PT" sz="1600" u="sng" noProof="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0CE1EEB-7A43-F355-CB14-4152F44DB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99" y="1299754"/>
            <a:ext cx="3538008" cy="3645004"/>
          </a:xfrm>
          <a:prstGeom prst="rect">
            <a:avLst/>
          </a:prstGeom>
        </p:spPr>
      </p:pic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5F89E679-1B88-B78F-8A8A-F1FA4EAA89E7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FFE1AF9-3F48-B3FC-4637-7B17F84DB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7298" y="3336882"/>
            <a:ext cx="4075160" cy="12723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C13806A1-8968-3580-FF62-5AAD0325E09C}"/>
              </a:ext>
            </a:extLst>
          </p:cNvPr>
          <p:cNvCxnSpPr>
            <a:cxnSpLocks/>
          </p:cNvCxnSpPr>
          <p:nvPr/>
        </p:nvCxnSpPr>
        <p:spPr>
          <a:xfrm flipV="1">
            <a:off x="1639389" y="4121331"/>
            <a:ext cx="2684417" cy="287383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2D3B4876-A24C-C1B6-EDCE-68818DA4E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138" y="1541418"/>
            <a:ext cx="8263203" cy="2579914"/>
          </a:xfrm>
          <a:prstGeom prst="rect">
            <a:avLst/>
          </a:prstGeom>
          <a:ln w="28575"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F7842F3-4C0B-8BCF-6770-68B8EE6ED850}"/>
              </a:ext>
            </a:extLst>
          </p:cNvPr>
          <p:cNvSpPr txBox="1"/>
          <p:nvPr/>
        </p:nvSpPr>
        <p:spPr>
          <a:xfrm>
            <a:off x="7300958" y="2610956"/>
            <a:ext cx="1843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Minimizar DSP48s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Maximizar Look-</a:t>
            </a:r>
            <a:r>
              <a:rPr lang="pt-PT" sz="1000" dirty="0" err="1"/>
              <a:t>Up</a:t>
            </a:r>
            <a:r>
              <a:rPr lang="pt-PT" sz="1000" dirty="0"/>
              <a:t> </a:t>
            </a:r>
            <a:r>
              <a:rPr lang="pt-PT" sz="1000" dirty="0" err="1"/>
              <a:t>Table</a:t>
            </a:r>
            <a:endParaRPr lang="pt-PT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Números ponto-fixo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8 bits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Sem sinal (</a:t>
            </a:r>
            <a:r>
              <a:rPr lang="pt-PT" sz="1000" i="1" dirty="0" err="1"/>
              <a:t>unsigned</a:t>
            </a:r>
            <a:r>
              <a:rPr lang="pt-PT" sz="10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Decimais otimizados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C7FB759-C053-2E7D-B8C3-DE93E6372ED4}"/>
              </a:ext>
            </a:extLst>
          </p:cNvPr>
          <p:cNvSpPr/>
          <p:nvPr/>
        </p:nvSpPr>
        <p:spPr>
          <a:xfrm>
            <a:off x="7262305" y="2582156"/>
            <a:ext cx="1843043" cy="106824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072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AB8B88F-E00E-8F60-4981-3A1E9B7F4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F7F976B8-4FC1-8B18-D225-1DE1691FB0EB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2E7622B-A874-2221-1FF5-C481B265E8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29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952889BD-B112-F22F-7A37-E7CC7BF84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7C14A9B5-1BDB-7F76-85BB-D23E7FBC6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383D7BB-2A58-E8C5-6DAF-125BF869D51B}"/>
              </a:ext>
            </a:extLst>
          </p:cNvPr>
          <p:cNvSpPr txBox="1"/>
          <p:nvPr/>
        </p:nvSpPr>
        <p:spPr>
          <a:xfrm>
            <a:off x="0" y="636879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Implementação </a:t>
            </a:r>
            <a:r>
              <a:rPr lang="pt-PT" sz="1600" b="1" u="sng" noProof="0"/>
              <a:t>do controlador PIDF</a:t>
            </a:r>
            <a:endParaRPr lang="pt-PT" sz="1600" u="sng" noProof="0" dirty="0"/>
          </a:p>
        </p:txBody>
      </p:sp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71AC8EDB-9039-B3EE-03D5-0B25F2116185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291AF04A-0160-881A-160C-14222D48E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99" y="1299754"/>
            <a:ext cx="3538008" cy="3645004"/>
          </a:xfrm>
          <a:prstGeom prst="rect">
            <a:avLst/>
          </a:prstGeom>
        </p:spPr>
      </p:pic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C19204CE-67A1-9C1C-33C8-A01016263067}"/>
              </a:ext>
            </a:extLst>
          </p:cNvPr>
          <p:cNvCxnSpPr>
            <a:cxnSpLocks/>
          </p:cNvCxnSpPr>
          <p:nvPr/>
        </p:nvCxnSpPr>
        <p:spPr>
          <a:xfrm>
            <a:off x="1018902" y="3167742"/>
            <a:ext cx="0" cy="92093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DA9C066B-F52C-90CC-0F1A-5C47A5AD4A82}"/>
              </a:ext>
            </a:extLst>
          </p:cNvPr>
          <p:cNvCxnSpPr>
            <a:cxnSpLocks/>
          </p:cNvCxnSpPr>
          <p:nvPr/>
        </p:nvCxnSpPr>
        <p:spPr>
          <a:xfrm>
            <a:off x="777240" y="1737360"/>
            <a:ext cx="235131" cy="105809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B406F467-BEF6-38A4-9AE3-C60CADCE0CC9}"/>
              </a:ext>
            </a:extLst>
          </p:cNvPr>
          <p:cNvSpPr/>
          <p:nvPr/>
        </p:nvSpPr>
        <p:spPr>
          <a:xfrm>
            <a:off x="365770" y="1240971"/>
            <a:ext cx="803351" cy="49638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35" name="Imagem 34" descr="Uma imagem com captura de ecrã, texto, file&#10;&#10;Os conteúdos gerados por IA podem estar incorretos.">
            <a:extLst>
              <a:ext uri="{FF2B5EF4-FFF2-40B4-BE49-F238E27FC236}">
                <a16:creationId xmlns:a16="http://schemas.microsoft.com/office/drawing/2014/main" id="{79D482A5-040B-B517-07F9-DAD6456D5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887" y="1908786"/>
            <a:ext cx="4572000" cy="1719422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CBBEEC08-CA05-4D9D-5491-E059D9035FD7}"/>
              </a:ext>
            </a:extLst>
          </p:cNvPr>
          <p:cNvSpPr txBox="1"/>
          <p:nvPr/>
        </p:nvSpPr>
        <p:spPr>
          <a:xfrm>
            <a:off x="4175877" y="1648339"/>
            <a:ext cx="34789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Utilizador tem controlo dos parâmetros na interface:</a:t>
            </a:r>
          </a:p>
        </p:txBody>
      </p:sp>
    </p:spTree>
    <p:extLst>
      <p:ext uri="{BB962C8B-B14F-4D97-AF65-F5344CB8AC3E}">
        <p14:creationId xmlns:p14="http://schemas.microsoft.com/office/powerpoint/2010/main" val="324912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737780A-688D-E115-3639-95D5FCDD0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2E97ED2A-0B25-656B-5FB5-8941F285F1FC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13025F6F-5378-3CB5-164F-3B5EEFA7E554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Índice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D5565C7-A520-2094-6AAC-36805BD8C4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46E5A93C-D8C7-6D6B-A164-842BD1E4F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27887BC8-E068-A40F-1105-B0A8DEB4A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graphicFrame>
        <p:nvGraphicFramePr>
          <p:cNvPr id="31" name="Diagrama 30">
            <a:extLst>
              <a:ext uri="{FF2B5EF4-FFF2-40B4-BE49-F238E27FC236}">
                <a16:creationId xmlns:a16="http://schemas.microsoft.com/office/drawing/2014/main" id="{0C69D928-1795-D14B-0A56-ABCDAEEF14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5969908"/>
              </p:ext>
            </p:extLst>
          </p:nvPr>
        </p:nvGraphicFramePr>
        <p:xfrm>
          <a:off x="364066" y="700616"/>
          <a:ext cx="8600619" cy="4277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200501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F9AAA47-223A-6543-9FA3-AE8F17799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m diagrama, file, Desenho técnico, Esquema&#10;&#10;Os conteúdos gerados por IA podem estar incorretos.">
            <a:extLst>
              <a:ext uri="{FF2B5EF4-FFF2-40B4-BE49-F238E27FC236}">
                <a16:creationId xmlns:a16="http://schemas.microsoft.com/office/drawing/2014/main" id="{9FFB8A6C-4826-F919-CE42-F405EE485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165" y="905234"/>
            <a:ext cx="3937294" cy="1458038"/>
          </a:xfrm>
          <a:prstGeom prst="rect">
            <a:avLst/>
          </a:prstGeom>
        </p:spPr>
      </p:pic>
      <p:pic>
        <p:nvPicPr>
          <p:cNvPr id="18" name="Imagem 17" descr="Uma imagem com diagrama, design&#10;&#10;Os conteúdos gerados por IA podem estar incorretos.">
            <a:extLst>
              <a:ext uri="{FF2B5EF4-FFF2-40B4-BE49-F238E27FC236}">
                <a16:creationId xmlns:a16="http://schemas.microsoft.com/office/drawing/2014/main" id="{B21FCA83-9088-6240-4DCE-78BF6D456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37" y="1021080"/>
            <a:ext cx="3212102" cy="1542654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3CBECDBC-8B82-9736-A326-C1C531E331EE}"/>
              </a:ext>
            </a:extLst>
          </p:cNvPr>
          <p:cNvSpPr txBox="1"/>
          <p:nvPr/>
        </p:nvSpPr>
        <p:spPr>
          <a:xfrm>
            <a:off x="3827761" y="1840052"/>
            <a:ext cx="60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⇔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5A37F49-7596-1EAD-B773-B849DE24DA9D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465AEDA-5C1E-93E5-763F-97965544FB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30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589C1826-E1E2-3CA0-FF55-EBEBA3CA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4F3E56B1-6FF0-49B4-602A-5E31636F4B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88A6A9D-CF66-C19D-E6DB-00A74ACFF084}"/>
              </a:ext>
            </a:extLst>
          </p:cNvPr>
          <p:cNvSpPr txBox="1"/>
          <p:nvPr/>
        </p:nvSpPr>
        <p:spPr>
          <a:xfrm>
            <a:off x="-1" y="594171"/>
            <a:ext cx="6913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dirty="0"/>
              <a:t>Identificação em Anel Fechado</a:t>
            </a:r>
            <a:r>
              <a:rPr lang="pt-PT" sz="1600" b="1" dirty="0"/>
              <a:t>: </a:t>
            </a:r>
            <a:r>
              <a:rPr lang="pt-PT" sz="1600" i="1" dirty="0"/>
              <a:t>Two-</a:t>
            </a:r>
            <a:r>
              <a:rPr lang="pt-PT" sz="1600" i="1" dirty="0" err="1"/>
              <a:t>Stage</a:t>
            </a:r>
            <a:r>
              <a:rPr lang="pt-PT" sz="1600" i="1" dirty="0"/>
              <a:t> </a:t>
            </a:r>
            <a:r>
              <a:rPr lang="pt-PT" sz="1600" i="1" dirty="0" err="1"/>
              <a:t>Method</a:t>
            </a:r>
            <a:r>
              <a:rPr lang="pt-PT" sz="1600" i="1" dirty="0"/>
              <a:t> </a:t>
            </a:r>
            <a:r>
              <a:rPr lang="pt-PT" sz="1200" dirty="0"/>
              <a:t>(Van </a:t>
            </a:r>
            <a:r>
              <a:rPr lang="pt-PT" sz="1200" dirty="0" err="1"/>
              <a:t>den</a:t>
            </a:r>
            <a:r>
              <a:rPr lang="pt-PT" sz="1200" dirty="0"/>
              <a:t> </a:t>
            </a:r>
            <a:r>
              <a:rPr lang="pt-PT" sz="1200" dirty="0" err="1"/>
              <a:t>Hof</a:t>
            </a:r>
            <a:r>
              <a:rPr lang="pt-PT" sz="1200" dirty="0"/>
              <a:t> &amp; </a:t>
            </a:r>
            <a:r>
              <a:rPr lang="pt-PT" sz="1200" dirty="0" err="1"/>
              <a:t>Schrama</a:t>
            </a:r>
            <a:r>
              <a:rPr lang="pt-PT" sz="1200" dirty="0"/>
              <a:t>)</a:t>
            </a:r>
            <a:endParaRPr lang="pt-PT" sz="1600" noProof="0" dirty="0"/>
          </a:p>
        </p:txBody>
      </p:sp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3A656E05-0472-A5F5-30DD-0A716519175A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6B8091E-7E1C-83A7-8C7E-9188FBB98670}"/>
              </a:ext>
            </a:extLst>
          </p:cNvPr>
          <p:cNvSpPr txBox="1"/>
          <p:nvPr/>
        </p:nvSpPr>
        <p:spPr>
          <a:xfrm>
            <a:off x="9216837" y="2363272"/>
            <a:ext cx="6018878" cy="19543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accent1"/>
                </a:solidFill>
              </a:rPr>
              <a:t>1- Identificação da função de sensibilidade S</a:t>
            </a:r>
            <a:r>
              <a:rPr lang="pt-PT" sz="1100" baseline="-25000" dirty="0">
                <a:solidFill>
                  <a:schemeClr val="accent1"/>
                </a:solidFill>
              </a:rPr>
              <a:t>0</a:t>
            </a:r>
            <a:r>
              <a:rPr lang="pt-PT" sz="1100" dirty="0">
                <a:solidFill>
                  <a:schemeClr val="accent1"/>
                </a:solidFill>
              </a:rPr>
              <a:t>: </a:t>
            </a:r>
          </a:p>
          <a:p>
            <a:pPr marL="285750" lvl="3" indent="-285750">
              <a:buFont typeface="+mj-lt"/>
              <a:buAutoNum type="romanLcPeriod"/>
            </a:pPr>
            <a:r>
              <a:rPr lang="pt-PT" sz="1100" dirty="0">
                <a:solidFill>
                  <a:schemeClr val="accent1"/>
                </a:solidFill>
              </a:rPr>
              <a:t>Ajustou-se um modelo linear FIR com 100 parâmetros (nº de parâmetros arbitrário para esta etapa)</a:t>
            </a:r>
          </a:p>
          <a:p>
            <a:pPr marL="285750" lvl="3" indent="-285750">
              <a:buFont typeface="+mj-lt"/>
              <a:buAutoNum type="romanLcPeriod"/>
            </a:pPr>
            <a:r>
              <a:rPr lang="pt-PT" sz="1100" dirty="0">
                <a:solidFill>
                  <a:schemeClr val="accent1"/>
                </a:solidFill>
              </a:rPr>
              <a:t>Definindo um modelo </a:t>
            </a:r>
            <a:r>
              <a:rPr lang="pt-PT" sz="1100" dirty="0" err="1">
                <a:solidFill>
                  <a:schemeClr val="accent1"/>
                </a:solidFill>
              </a:rPr>
              <a:t>Hammerstein-Wiener</a:t>
            </a:r>
            <a:r>
              <a:rPr lang="pt-PT" sz="1100" dirty="0">
                <a:solidFill>
                  <a:schemeClr val="accent1"/>
                </a:solidFill>
              </a:rPr>
              <a:t>, com o modelo FIR identificado anteriormente como o bloco linear, e com a não-linearidade de saída igual á do sistema fisico (saturação da ação de controlo em valores conhecidos), obtém-se um modelo refinado</a:t>
            </a:r>
          </a:p>
          <a:p>
            <a:pPr lvl="3"/>
            <a:r>
              <a:rPr lang="pt-PT" sz="1100" dirty="0">
                <a:solidFill>
                  <a:schemeClr val="accent1"/>
                </a:solidFill>
              </a:rPr>
              <a:t>2 - Reconstrução da ação de controlo isolada aos efeitos do ruido (</a:t>
            </a:r>
            <a:r>
              <a:rPr lang="pt-PT" sz="1100" dirty="0" err="1">
                <a:solidFill>
                  <a:schemeClr val="accent1"/>
                </a:solidFill>
              </a:rPr>
              <a:t>û</a:t>
            </a:r>
            <a:r>
              <a:rPr lang="pt-PT" sz="1100" baseline="-25000" dirty="0" err="1">
                <a:solidFill>
                  <a:schemeClr val="accent1"/>
                </a:solidFill>
              </a:rPr>
              <a:t>r</a:t>
            </a:r>
            <a:r>
              <a:rPr lang="pt-PT" sz="1100" dirty="0">
                <a:solidFill>
                  <a:schemeClr val="accent1"/>
                </a:solidFill>
              </a:rPr>
              <a:t>)</a:t>
            </a:r>
          </a:p>
          <a:p>
            <a:pPr lvl="3"/>
            <a:r>
              <a:rPr lang="pt-PT" sz="1100" dirty="0">
                <a:solidFill>
                  <a:schemeClr val="accent1"/>
                </a:solidFill>
              </a:rPr>
              <a:t>3 – Identificação de G</a:t>
            </a:r>
            <a:r>
              <a:rPr lang="pt-PT" sz="1100" baseline="-25000" dirty="0">
                <a:solidFill>
                  <a:schemeClr val="accent1"/>
                </a:solidFill>
              </a:rPr>
              <a:t>0</a:t>
            </a:r>
            <a:r>
              <a:rPr lang="pt-PT" sz="1100" dirty="0">
                <a:solidFill>
                  <a:schemeClr val="accent1"/>
                </a:solidFill>
              </a:rPr>
              <a:t>:</a:t>
            </a:r>
          </a:p>
          <a:p>
            <a:pPr marL="285750" lvl="3" indent="-285750">
              <a:buFont typeface="+mj-lt"/>
              <a:buAutoNum type="romanLcPeriod"/>
            </a:pPr>
            <a:r>
              <a:rPr lang="pt-PT" sz="1100" noProof="0" dirty="0">
                <a:solidFill>
                  <a:schemeClr val="accent1"/>
                </a:solidFill>
              </a:rPr>
              <a:t>Identificação não-paramétrica aponta para modelo de 4ª ordem</a:t>
            </a:r>
          </a:p>
          <a:p>
            <a:pPr marL="285750" lvl="3" indent="-285750">
              <a:buFont typeface="+mj-lt"/>
              <a:buAutoNum type="romanLcPeriod"/>
            </a:pPr>
            <a:r>
              <a:rPr lang="pt-PT" sz="1100" dirty="0">
                <a:solidFill>
                  <a:schemeClr val="accent1"/>
                </a:solidFill>
              </a:rPr>
              <a:t>Ajustou-se modelo com 4 polos e 3 zeros, usando a ação de controlo reconstruída e a saída medida</a:t>
            </a:r>
            <a:endParaRPr lang="pt-PT" sz="1100" noProof="0" dirty="0">
              <a:solidFill>
                <a:schemeClr val="accent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6C1A2D-1924-2D02-D92C-18D3262AA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9"/>
          <a:stretch>
            <a:fillRect/>
          </a:stretch>
        </p:blipFill>
        <p:spPr bwMode="auto">
          <a:xfrm>
            <a:off x="5006735" y="2665108"/>
            <a:ext cx="2388626" cy="41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46D07846-0BD4-D43A-87D6-9D0FB90EEC5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15235715" y="2849187"/>
            <a:ext cx="636426" cy="49127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5C115BA7-9ADC-6DC5-8FEE-FD4FDD3D7B4C}"/>
              </a:ext>
            </a:extLst>
          </p:cNvPr>
          <p:cNvSpPr/>
          <p:nvPr/>
        </p:nvSpPr>
        <p:spPr>
          <a:xfrm>
            <a:off x="1678214" y="1575707"/>
            <a:ext cx="258536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haveta à direita 8">
            <a:extLst>
              <a:ext uri="{FF2B5EF4-FFF2-40B4-BE49-F238E27FC236}">
                <a16:creationId xmlns:a16="http://schemas.microsoft.com/office/drawing/2014/main" id="{9CB4EA70-A0F1-660A-29EC-3212EB16E758}"/>
              </a:ext>
            </a:extLst>
          </p:cNvPr>
          <p:cNvSpPr/>
          <p:nvPr/>
        </p:nvSpPr>
        <p:spPr>
          <a:xfrm rot="16200000">
            <a:off x="5992074" y="1391993"/>
            <a:ext cx="338553" cy="2360958"/>
          </a:xfrm>
          <a:prstGeom prst="rightBrace">
            <a:avLst>
              <a:gd name="adj1" fmla="val 21463"/>
              <a:gd name="adj2" fmla="val 15171"/>
            </a:avLst>
          </a:prstGeom>
          <a:ln w="38100">
            <a:solidFill>
              <a:srgbClr val="009D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0D67054-8248-ED5D-18E1-2AC32C4429E3}"/>
              </a:ext>
            </a:extLst>
          </p:cNvPr>
          <p:cNvSpPr/>
          <p:nvPr/>
        </p:nvSpPr>
        <p:spPr>
          <a:xfrm>
            <a:off x="387350" y="2007507"/>
            <a:ext cx="45719" cy="56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B66FBA3-5CB0-2B4B-A83C-56B2EAD23568}"/>
              </a:ext>
            </a:extLst>
          </p:cNvPr>
          <p:cNvSpPr txBox="1"/>
          <p:nvPr/>
        </p:nvSpPr>
        <p:spPr>
          <a:xfrm>
            <a:off x="150308" y="3050177"/>
            <a:ext cx="398695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b="1" noProof="0" dirty="0"/>
              <a:t>Simplicidade</a:t>
            </a:r>
            <a:r>
              <a:rPr lang="pt-PT" sz="1100" noProof="0" dirty="0"/>
              <a:t>: Aplica métodos típicos de identificação em anel aberto, através duma reformulação do 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b="1" dirty="0"/>
              <a:t>Flexibilidade</a:t>
            </a:r>
            <a:r>
              <a:rPr lang="pt-PT" sz="1100" dirty="0"/>
              <a:t>: Controlador pode ser não-linear e desconhecido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b="1" dirty="0"/>
              <a:t>Consistência</a:t>
            </a:r>
            <a:r>
              <a:rPr lang="pt-PT" sz="1100" dirty="0"/>
              <a:t>: Boa identificação da planta é independente da modelação do ruído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b="1" dirty="0"/>
              <a:t>Robustez</a:t>
            </a:r>
            <a:r>
              <a:rPr lang="pt-PT" sz="1100" dirty="0"/>
              <a:t>: Identificação consistente de </a:t>
            </a:r>
            <a:r>
              <a:rPr lang="pt-PT" sz="1100" dirty="0" err="1"/>
              <a:t>S</a:t>
            </a:r>
            <a:r>
              <a:rPr lang="pt-PT" sz="1100" baseline="-25000" dirty="0" err="1"/>
              <a:t>o</a:t>
            </a:r>
            <a:r>
              <a:rPr lang="pt-PT" sz="1100" dirty="0"/>
              <a:t> não é um requisito para uma boa identificação da planta  (variância elevada do modelo de </a:t>
            </a:r>
            <a:r>
              <a:rPr lang="pt-PT" sz="1100" dirty="0" err="1"/>
              <a:t>S</a:t>
            </a:r>
            <a:r>
              <a:rPr lang="pt-PT" sz="1100" baseline="-25000" dirty="0" err="1"/>
              <a:t>o</a:t>
            </a:r>
            <a:r>
              <a:rPr lang="pt-PT" sz="1100" b="1" dirty="0"/>
              <a:t> </a:t>
            </a:r>
            <a:r>
              <a:rPr lang="pt-PT" sz="1100" dirty="0"/>
              <a:t>é okay)</a:t>
            </a:r>
            <a:endParaRPr lang="pt-PT" sz="1100" b="1" dirty="0"/>
          </a:p>
        </p:txBody>
      </p:sp>
    </p:spTree>
    <p:extLst>
      <p:ext uri="{BB962C8B-B14F-4D97-AF65-F5344CB8AC3E}">
        <p14:creationId xmlns:p14="http://schemas.microsoft.com/office/powerpoint/2010/main" val="1550381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F653C74-0E7B-9B8A-0C70-A9FC21FE0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Uma imagem com texto, file, diagrama, Gráfico&#10;&#10;Os conteúdos gerados por IA podem estar incorretos.">
            <a:extLst>
              <a:ext uri="{FF2B5EF4-FFF2-40B4-BE49-F238E27FC236}">
                <a16:creationId xmlns:a16="http://schemas.microsoft.com/office/drawing/2014/main" id="{F06416EF-9B48-1AEA-B735-7B9E7A76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23" r="8641"/>
          <a:stretch>
            <a:fillRect/>
          </a:stretch>
        </p:blipFill>
        <p:spPr>
          <a:xfrm>
            <a:off x="63500" y="800101"/>
            <a:ext cx="4207994" cy="3663950"/>
          </a:xfrm>
          <a:prstGeom prst="rect">
            <a:avLst/>
          </a:prstGeom>
        </p:spPr>
      </p:pic>
      <p:pic>
        <p:nvPicPr>
          <p:cNvPr id="22" name="Imagem 21" descr="Uma imagem com texto, diagrama, file, Gráfico&#10;&#10;Os conteúdos gerados por IA podem estar incorretos.">
            <a:extLst>
              <a:ext uri="{FF2B5EF4-FFF2-40B4-BE49-F238E27FC236}">
                <a16:creationId xmlns:a16="http://schemas.microsoft.com/office/drawing/2014/main" id="{4DA681EC-837B-D13D-2CA6-758410D43F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120" r="8457"/>
          <a:stretch>
            <a:fillRect/>
          </a:stretch>
        </p:blipFill>
        <p:spPr>
          <a:xfrm>
            <a:off x="4288207" y="800101"/>
            <a:ext cx="3977767" cy="3663950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2AC046A-9AFC-4B68-2404-BE8DDA8D8046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F0DC1B8-16DB-8CDF-2D51-0FD18A4C76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31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99BAEDB0-9B75-1588-DE61-FC12EF866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AA436EC6-7283-3369-9E48-F08BCC0276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E436944-89CB-7717-298F-1ADD805701C0}"/>
              </a:ext>
            </a:extLst>
          </p:cNvPr>
          <p:cNvSpPr txBox="1"/>
          <p:nvPr/>
        </p:nvSpPr>
        <p:spPr>
          <a:xfrm>
            <a:off x="-2" y="594171"/>
            <a:ext cx="7912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i="1" u="sng" dirty="0"/>
              <a:t>Two-</a:t>
            </a:r>
            <a:r>
              <a:rPr lang="pt-PT" sz="1600" i="1" u="sng" dirty="0" err="1"/>
              <a:t>Stage</a:t>
            </a:r>
            <a:r>
              <a:rPr lang="pt-PT" sz="1600" i="1" u="sng" dirty="0"/>
              <a:t> </a:t>
            </a:r>
            <a:r>
              <a:rPr lang="pt-PT" sz="1600" i="1" u="sng" dirty="0" err="1"/>
              <a:t>Method</a:t>
            </a:r>
            <a:r>
              <a:rPr lang="pt-PT" sz="1600" i="1" u="sng" dirty="0"/>
              <a:t> </a:t>
            </a:r>
            <a:r>
              <a:rPr lang="pt-PT" sz="1600" dirty="0"/>
              <a:t>:</a:t>
            </a:r>
            <a:r>
              <a:rPr lang="pt-PT" sz="1600" i="1" dirty="0"/>
              <a:t> </a:t>
            </a:r>
            <a:r>
              <a:rPr lang="pt-PT" dirty="0"/>
              <a:t>Exemplo com ruído severo &amp; comparação com outros métodos</a:t>
            </a:r>
            <a:endParaRPr lang="pt-PT" sz="1600" noProof="0" dirty="0"/>
          </a:p>
        </p:txBody>
      </p:sp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F2544F37-3623-B928-00F9-0E1EA42EE266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002E0794-3AEC-8D54-671F-D6310BACDBAC}"/>
              </a:ext>
            </a:extLst>
          </p:cNvPr>
          <p:cNvCxnSpPr>
            <a:cxnSpLocks/>
          </p:cNvCxnSpPr>
          <p:nvPr/>
        </p:nvCxnSpPr>
        <p:spPr>
          <a:xfrm flipV="1">
            <a:off x="15235715" y="2849187"/>
            <a:ext cx="636426" cy="49127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ABB7D65E-3C04-BAEA-7BEE-7CB7AA49E98D}"/>
              </a:ext>
            </a:extLst>
          </p:cNvPr>
          <p:cNvSpPr/>
          <p:nvPr/>
        </p:nvSpPr>
        <p:spPr>
          <a:xfrm>
            <a:off x="387350" y="2007507"/>
            <a:ext cx="45719" cy="56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3" name="Imagem 12" descr="Uma imagem com texto, Tipo de letra, captura de ecrã&#10;&#10;Os conteúdos gerados por IA podem estar incorretos.">
            <a:extLst>
              <a:ext uri="{FF2B5EF4-FFF2-40B4-BE49-F238E27FC236}">
                <a16:creationId xmlns:a16="http://schemas.microsoft.com/office/drawing/2014/main" id="{288A63F6-DDB9-111E-6F95-DF5CA1245F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7275" y="4101462"/>
            <a:ext cx="1592336" cy="8415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CE3173E4-C665-1E32-BEDE-4A7062DC10AE}"/>
              </a:ext>
            </a:extLst>
          </p:cNvPr>
          <p:cNvSpPr txBox="1"/>
          <p:nvPr/>
        </p:nvSpPr>
        <p:spPr>
          <a:xfrm>
            <a:off x="2576390" y="1252085"/>
            <a:ext cx="1651000" cy="215444"/>
          </a:xfrm>
          <a:prstGeom prst="rect">
            <a:avLst/>
          </a:prstGeom>
          <a:solidFill>
            <a:srgbClr val="FFFFFF"/>
          </a:solidFill>
          <a:ln w="19050">
            <a:solidFill>
              <a:srgbClr val="009DE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800" dirty="0"/>
              <a:t> Signal to Noise Ratio ≈ -4.6 dB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C082487-8158-6FD7-1CF4-63AC1DD9E144}"/>
              </a:ext>
            </a:extLst>
          </p:cNvPr>
          <p:cNvSpPr txBox="1"/>
          <p:nvPr/>
        </p:nvSpPr>
        <p:spPr>
          <a:xfrm>
            <a:off x="6510251" y="1252085"/>
            <a:ext cx="1701256" cy="215444"/>
          </a:xfrm>
          <a:prstGeom prst="rect">
            <a:avLst/>
          </a:prstGeom>
          <a:solidFill>
            <a:srgbClr val="FFFFFF"/>
          </a:solidFill>
          <a:ln w="19050">
            <a:solidFill>
              <a:srgbClr val="009DE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800" dirty="0"/>
              <a:t> Signal to Noise Ratio ≈ -28.7 dB</a:t>
            </a:r>
          </a:p>
        </p:txBody>
      </p:sp>
      <p:pic>
        <p:nvPicPr>
          <p:cNvPr id="34" name="Imagem 33" descr="Uma imagem com Tipo de letra, texto, file, branco&#10;&#10;Os conteúdos gerados por IA podem estar incorretos.">
            <a:extLst>
              <a:ext uri="{FF2B5EF4-FFF2-40B4-BE49-F238E27FC236}">
                <a16:creationId xmlns:a16="http://schemas.microsoft.com/office/drawing/2014/main" id="{5E8D04CF-F281-CEE0-BF36-3B7BF56DD1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4529" y="794211"/>
            <a:ext cx="1716571" cy="318175"/>
          </a:xfrm>
          <a:prstGeom prst="rect">
            <a:avLst/>
          </a:prstGeom>
          <a:ln>
            <a:solidFill>
              <a:srgbClr val="009DE0"/>
            </a:solidFill>
            <a:prstDash val="dash"/>
          </a:ln>
        </p:spPr>
      </p:pic>
      <p:cxnSp>
        <p:nvCxnSpPr>
          <p:cNvPr id="36" name="Conexão reta unidirecional 35">
            <a:extLst>
              <a:ext uri="{FF2B5EF4-FFF2-40B4-BE49-F238E27FC236}">
                <a16:creationId xmlns:a16="http://schemas.microsoft.com/office/drawing/2014/main" id="{BA75B2C7-3B8F-1B90-DAC7-5D72FCFB1EBF}"/>
              </a:ext>
            </a:extLst>
          </p:cNvPr>
          <p:cNvCxnSpPr>
            <a:cxnSpLocks/>
          </p:cNvCxnSpPr>
          <p:nvPr/>
        </p:nvCxnSpPr>
        <p:spPr>
          <a:xfrm flipV="1">
            <a:off x="5651500" y="1849078"/>
            <a:ext cx="215900" cy="321333"/>
          </a:xfrm>
          <a:prstGeom prst="straightConnector1">
            <a:avLst/>
          </a:prstGeom>
          <a:ln w="19050">
            <a:solidFill>
              <a:srgbClr val="009DE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CDF104F7-608C-CC80-0B84-1EE8C7C49A07}"/>
              </a:ext>
            </a:extLst>
          </p:cNvPr>
          <p:cNvSpPr txBox="1"/>
          <p:nvPr/>
        </p:nvSpPr>
        <p:spPr>
          <a:xfrm>
            <a:off x="2119097" y="4603750"/>
            <a:ext cx="4794784" cy="400110"/>
          </a:xfrm>
          <a:prstGeom prst="rect">
            <a:avLst/>
          </a:prstGeom>
          <a:noFill/>
          <a:ln>
            <a:solidFill>
              <a:srgbClr val="009DE0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pt-PT" sz="1000" dirty="0">
                <a:solidFill>
                  <a:schemeClr val="tx1"/>
                </a:solidFill>
              </a:rPr>
              <a:t>Modelos obtidos pelo método direto e por identificação não-paramétrica por análise espectral tendem para o inverso do controlador com o aumentar do ruido</a:t>
            </a:r>
            <a:endParaRPr lang="pt-PT" sz="1000" dirty="0"/>
          </a:p>
        </p:txBody>
      </p:sp>
      <p:cxnSp>
        <p:nvCxnSpPr>
          <p:cNvPr id="53" name="Conexão reta unidirecional 52">
            <a:extLst>
              <a:ext uri="{FF2B5EF4-FFF2-40B4-BE49-F238E27FC236}">
                <a16:creationId xmlns:a16="http://schemas.microsoft.com/office/drawing/2014/main" id="{47E7689C-908B-3177-9761-4C8278CDBE92}"/>
              </a:ext>
            </a:extLst>
          </p:cNvPr>
          <p:cNvCxnSpPr>
            <a:cxnSpLocks/>
          </p:cNvCxnSpPr>
          <p:nvPr/>
        </p:nvCxnSpPr>
        <p:spPr>
          <a:xfrm flipV="1">
            <a:off x="5651500" y="1771650"/>
            <a:ext cx="730250" cy="2832100"/>
          </a:xfrm>
          <a:prstGeom prst="straightConnector1">
            <a:avLst/>
          </a:prstGeom>
          <a:ln w="19050">
            <a:solidFill>
              <a:srgbClr val="009DE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4957B915-2D05-D2F5-758C-10989CD77E36}"/>
              </a:ext>
            </a:extLst>
          </p:cNvPr>
          <p:cNvSpPr/>
          <p:nvPr/>
        </p:nvSpPr>
        <p:spPr>
          <a:xfrm>
            <a:off x="4584700" y="2164061"/>
            <a:ext cx="1225550" cy="509289"/>
          </a:xfrm>
          <a:prstGeom prst="roundRect">
            <a:avLst/>
          </a:prstGeom>
          <a:solidFill>
            <a:srgbClr val="FFFFFF"/>
          </a:solidFill>
          <a:ln>
            <a:solidFill>
              <a:srgbClr val="009DE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800" dirty="0">
                <a:solidFill>
                  <a:schemeClr val="tx1"/>
                </a:solidFill>
              </a:rPr>
              <a:t>Com ruído severo o t</a:t>
            </a:r>
            <a:r>
              <a:rPr lang="pt-PT" sz="800" i="1" dirty="0">
                <a:solidFill>
                  <a:schemeClr val="tx1"/>
                </a:solidFill>
              </a:rPr>
              <a:t>wo-</a:t>
            </a:r>
            <a:r>
              <a:rPr lang="pt-PT" sz="800" i="1" dirty="0" err="1">
                <a:solidFill>
                  <a:schemeClr val="tx1"/>
                </a:solidFill>
              </a:rPr>
              <a:t>stage</a:t>
            </a:r>
            <a:r>
              <a:rPr lang="pt-PT" sz="800" i="1" dirty="0">
                <a:solidFill>
                  <a:schemeClr val="tx1"/>
                </a:solidFill>
              </a:rPr>
              <a:t> </a:t>
            </a:r>
            <a:r>
              <a:rPr lang="pt-PT" sz="800" i="1" dirty="0" err="1">
                <a:solidFill>
                  <a:schemeClr val="tx1"/>
                </a:solidFill>
              </a:rPr>
              <a:t>method</a:t>
            </a:r>
            <a:r>
              <a:rPr lang="pt-PT" sz="800" i="1" dirty="0">
                <a:solidFill>
                  <a:schemeClr val="tx1"/>
                </a:solidFill>
              </a:rPr>
              <a:t> </a:t>
            </a:r>
            <a:r>
              <a:rPr lang="pt-PT" sz="800" dirty="0">
                <a:solidFill>
                  <a:schemeClr val="tx1"/>
                </a:solidFill>
              </a:rPr>
              <a:t>ainda</a:t>
            </a:r>
            <a:r>
              <a:rPr lang="pt-PT" sz="800" i="1" dirty="0">
                <a:solidFill>
                  <a:schemeClr val="tx1"/>
                </a:solidFill>
              </a:rPr>
              <a:t> </a:t>
            </a:r>
            <a:r>
              <a:rPr lang="pt-PT" sz="800" dirty="0">
                <a:solidFill>
                  <a:schemeClr val="tx1"/>
                </a:solidFill>
              </a:rPr>
              <a:t>consegue uma identificação razoável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749C69D-FE25-3822-C3A7-ADD4242F64FC}"/>
              </a:ext>
            </a:extLst>
          </p:cNvPr>
          <p:cNvSpPr txBox="1"/>
          <p:nvPr/>
        </p:nvSpPr>
        <p:spPr>
          <a:xfrm>
            <a:off x="63500" y="4678090"/>
            <a:ext cx="1704050" cy="246221"/>
          </a:xfrm>
          <a:prstGeom prst="rect">
            <a:avLst/>
          </a:prstGeom>
          <a:noFill/>
          <a:ln>
            <a:solidFill>
              <a:srgbClr val="009DE0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pt-PT" sz="1000" dirty="0">
                <a:solidFill>
                  <a:schemeClr val="tx1"/>
                </a:solidFill>
              </a:rPr>
              <a:t>C(z) = 0.05(z</a:t>
            </a:r>
            <a:r>
              <a:rPr lang="pt-PT" sz="1000" baseline="30000" dirty="0">
                <a:solidFill>
                  <a:schemeClr val="tx1"/>
                </a:solidFill>
              </a:rPr>
              <a:t>-1</a:t>
            </a:r>
            <a:r>
              <a:rPr lang="pt-PT" sz="1000" dirty="0">
                <a:solidFill>
                  <a:schemeClr val="tx1"/>
                </a:solidFill>
              </a:rPr>
              <a:t> + 0.8z</a:t>
            </a:r>
            <a:r>
              <a:rPr lang="pt-PT" sz="1000" baseline="30000" dirty="0">
                <a:solidFill>
                  <a:schemeClr val="tx1"/>
                </a:solidFill>
              </a:rPr>
              <a:t>-2</a:t>
            </a:r>
            <a:r>
              <a:rPr lang="pt-PT" sz="1000" dirty="0">
                <a:solidFill>
                  <a:schemeClr val="tx1"/>
                </a:solidFill>
              </a:rPr>
              <a:t>)</a:t>
            </a:r>
            <a:endParaRPr lang="pt-PT" sz="1000" dirty="0"/>
          </a:p>
        </p:txBody>
      </p:sp>
    </p:spTree>
    <p:extLst>
      <p:ext uri="{BB962C8B-B14F-4D97-AF65-F5344CB8AC3E}">
        <p14:creationId xmlns:p14="http://schemas.microsoft.com/office/powerpoint/2010/main" val="614006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9B0E21C-2CF9-F74A-BBD2-8C12910E5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m texto, diagrama, file, Gráfico&#10;&#10;Os conteúdos gerados por IA podem estar incorretos.">
            <a:extLst>
              <a:ext uri="{FF2B5EF4-FFF2-40B4-BE49-F238E27FC236}">
                <a16:creationId xmlns:a16="http://schemas.microsoft.com/office/drawing/2014/main" id="{8AD565EF-C6A4-57B0-6760-C4A1D51B4D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135"/>
          <a:stretch>
            <a:fillRect/>
          </a:stretch>
        </p:blipFill>
        <p:spPr>
          <a:xfrm>
            <a:off x="4299686" y="745929"/>
            <a:ext cx="4455082" cy="3718121"/>
          </a:xfrm>
          <a:prstGeom prst="rect">
            <a:avLst/>
          </a:prstGeom>
        </p:spPr>
      </p:pic>
      <p:pic>
        <p:nvPicPr>
          <p:cNvPr id="9" name="Imagem 8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80230DA2-7149-3BBE-092F-FF4405A51D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22" r="8601"/>
          <a:stretch>
            <a:fillRect/>
          </a:stretch>
        </p:blipFill>
        <p:spPr>
          <a:xfrm>
            <a:off x="81994" y="794211"/>
            <a:ext cx="4192250" cy="3669840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FE1C09E7-F3C1-699E-C894-2039EF3E6134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8485B96-9C09-13AA-22CF-3D4A0FA92C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32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B8A438E6-A2A2-2E97-E43E-C36266782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49647EE-CF4B-7ADC-1249-271939BDCA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D24C9B9B-6936-4EDD-14E2-6F4487AC17FB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43558C32-A972-D371-8747-949E9099A8BE}"/>
              </a:ext>
            </a:extLst>
          </p:cNvPr>
          <p:cNvCxnSpPr>
            <a:cxnSpLocks/>
          </p:cNvCxnSpPr>
          <p:nvPr/>
        </p:nvCxnSpPr>
        <p:spPr>
          <a:xfrm flipV="1">
            <a:off x="15235715" y="2849187"/>
            <a:ext cx="636426" cy="49127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44DFA924-AFD7-F1C1-39C8-0EA5825E99A8}"/>
              </a:ext>
            </a:extLst>
          </p:cNvPr>
          <p:cNvSpPr/>
          <p:nvPr/>
        </p:nvSpPr>
        <p:spPr>
          <a:xfrm>
            <a:off x="387350" y="2007507"/>
            <a:ext cx="45719" cy="56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1CF96F9-B92A-2700-EB93-3344D9D54D8A}"/>
              </a:ext>
            </a:extLst>
          </p:cNvPr>
          <p:cNvSpPr txBox="1"/>
          <p:nvPr/>
        </p:nvSpPr>
        <p:spPr>
          <a:xfrm>
            <a:off x="6587337" y="2748899"/>
            <a:ext cx="1701256" cy="215444"/>
          </a:xfrm>
          <a:prstGeom prst="rect">
            <a:avLst/>
          </a:prstGeom>
          <a:solidFill>
            <a:srgbClr val="FFFFFF"/>
          </a:solidFill>
          <a:ln w="19050">
            <a:solidFill>
              <a:srgbClr val="009DE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800" dirty="0"/>
              <a:t> Signal to Noise Ratio ≈ 7.1 dB</a:t>
            </a:r>
          </a:p>
        </p:txBody>
      </p:sp>
      <p:pic>
        <p:nvPicPr>
          <p:cNvPr id="34" name="Imagem 33" descr="Uma imagem com Tipo de letra, texto, file, branco&#10;&#10;Os conteúdos gerados por IA podem estar incorretos.">
            <a:extLst>
              <a:ext uri="{FF2B5EF4-FFF2-40B4-BE49-F238E27FC236}">
                <a16:creationId xmlns:a16="http://schemas.microsoft.com/office/drawing/2014/main" id="{F9A426BB-5D6E-77A6-8F92-256332BA9C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115" y="4685104"/>
            <a:ext cx="1716571" cy="318175"/>
          </a:xfrm>
          <a:prstGeom prst="rect">
            <a:avLst/>
          </a:prstGeom>
          <a:ln>
            <a:solidFill>
              <a:srgbClr val="009DE0"/>
            </a:solidFill>
            <a:prstDash val="dash"/>
          </a:ln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BF4FF129-AC33-BD5E-D37D-6729FC9A1BD8}"/>
              </a:ext>
            </a:extLst>
          </p:cNvPr>
          <p:cNvSpPr txBox="1"/>
          <p:nvPr/>
        </p:nvSpPr>
        <p:spPr>
          <a:xfrm>
            <a:off x="4572000" y="4721080"/>
            <a:ext cx="795088" cy="246221"/>
          </a:xfrm>
          <a:prstGeom prst="rect">
            <a:avLst/>
          </a:prstGeom>
          <a:noFill/>
          <a:ln>
            <a:solidFill>
              <a:srgbClr val="009DE0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pt-PT" sz="1000" dirty="0">
                <a:solidFill>
                  <a:schemeClr val="tx1"/>
                </a:solidFill>
              </a:rPr>
              <a:t>C(z) = 5</a:t>
            </a:r>
            <a:endParaRPr lang="pt-PT" sz="10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DBA6C12-1F08-0690-1456-1B9B30C6C131}"/>
              </a:ext>
            </a:extLst>
          </p:cNvPr>
          <p:cNvSpPr txBox="1"/>
          <p:nvPr/>
        </p:nvSpPr>
        <p:spPr>
          <a:xfrm>
            <a:off x="-2" y="594171"/>
            <a:ext cx="7912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i="1" u="sng" dirty="0"/>
              <a:t>Two-</a:t>
            </a:r>
            <a:r>
              <a:rPr lang="pt-PT" sz="1600" i="1" u="sng" dirty="0" err="1"/>
              <a:t>Stage</a:t>
            </a:r>
            <a:r>
              <a:rPr lang="pt-PT" sz="1600" i="1" u="sng" dirty="0"/>
              <a:t> </a:t>
            </a:r>
            <a:r>
              <a:rPr lang="pt-PT" sz="1600" i="1" u="sng" dirty="0" err="1"/>
              <a:t>Method</a:t>
            </a:r>
            <a:r>
              <a:rPr lang="pt-PT" sz="1600" i="1" u="sng" dirty="0"/>
              <a:t> </a:t>
            </a:r>
            <a:r>
              <a:rPr lang="pt-PT" sz="1600" dirty="0"/>
              <a:t>:</a:t>
            </a:r>
            <a:r>
              <a:rPr lang="pt-PT" sz="1600" i="1" dirty="0"/>
              <a:t> </a:t>
            </a:r>
            <a:r>
              <a:rPr lang="pt-PT" dirty="0"/>
              <a:t>Exemplo com ruído severo &amp; comparação com outros métodos</a:t>
            </a:r>
            <a:endParaRPr lang="pt-PT" sz="1600" noProof="0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AEFEBDB-3C20-7336-5268-8B958210C299}"/>
              </a:ext>
            </a:extLst>
          </p:cNvPr>
          <p:cNvSpPr txBox="1"/>
          <p:nvPr/>
        </p:nvSpPr>
        <p:spPr>
          <a:xfrm>
            <a:off x="2576390" y="1252085"/>
            <a:ext cx="1651000" cy="215444"/>
          </a:xfrm>
          <a:prstGeom prst="rect">
            <a:avLst/>
          </a:prstGeom>
          <a:solidFill>
            <a:srgbClr val="FFFFFF"/>
          </a:solidFill>
          <a:ln w="19050">
            <a:solidFill>
              <a:srgbClr val="009DE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800" dirty="0"/>
              <a:t> Signal to Noise Ratio ≈ 27.1dB</a:t>
            </a:r>
          </a:p>
        </p:txBody>
      </p:sp>
    </p:spTree>
    <p:extLst>
      <p:ext uri="{BB962C8B-B14F-4D97-AF65-F5344CB8AC3E}">
        <p14:creationId xmlns:p14="http://schemas.microsoft.com/office/powerpoint/2010/main" val="2508961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496B38A-6905-530C-4C2C-BFD32B476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B6DFC794-3AF3-F6A6-EFE1-896CA177701C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737CFF5-D124-2859-CE7E-46B793BA52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33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354CC20E-04EF-7DF6-C543-74D792F78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6A02EBAF-6190-9FDE-59AD-27DBDAD666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1C0B6946-EF94-3655-A478-441AFA5F58D8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D3934AF2-7E6B-01CB-DBBE-03D0B3B5E469}"/>
              </a:ext>
            </a:extLst>
          </p:cNvPr>
          <p:cNvCxnSpPr>
            <a:cxnSpLocks/>
          </p:cNvCxnSpPr>
          <p:nvPr/>
        </p:nvCxnSpPr>
        <p:spPr>
          <a:xfrm flipV="1">
            <a:off x="15235715" y="2849187"/>
            <a:ext cx="636426" cy="49127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7B3ABAEA-9EFD-4296-D6C7-6144B00F24F8}"/>
              </a:ext>
            </a:extLst>
          </p:cNvPr>
          <p:cNvSpPr/>
          <p:nvPr/>
        </p:nvSpPr>
        <p:spPr>
          <a:xfrm>
            <a:off x="387350" y="2007507"/>
            <a:ext cx="45719" cy="56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1EBCAB8-8E2D-EAE5-B7AF-836B851511AA}"/>
              </a:ext>
            </a:extLst>
          </p:cNvPr>
          <p:cNvSpPr txBox="1"/>
          <p:nvPr/>
        </p:nvSpPr>
        <p:spPr>
          <a:xfrm>
            <a:off x="-2" y="594171"/>
            <a:ext cx="7912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i="1" u="sng" dirty="0"/>
              <a:t>Two-</a:t>
            </a:r>
            <a:r>
              <a:rPr lang="pt-PT" sz="1600" i="1" u="sng" dirty="0" err="1"/>
              <a:t>Stage</a:t>
            </a:r>
            <a:r>
              <a:rPr lang="pt-PT" sz="1600" i="1" u="sng" dirty="0"/>
              <a:t> </a:t>
            </a:r>
            <a:r>
              <a:rPr lang="pt-PT" sz="1600" i="1" u="sng" dirty="0" err="1"/>
              <a:t>Method</a:t>
            </a:r>
            <a:r>
              <a:rPr lang="pt-PT" sz="1600" i="1" u="sng" dirty="0"/>
              <a:t> </a:t>
            </a:r>
            <a:r>
              <a:rPr lang="pt-PT" sz="1600" dirty="0"/>
              <a:t>:</a:t>
            </a:r>
            <a:r>
              <a:rPr lang="pt-PT" sz="1600" i="1" dirty="0"/>
              <a:t> </a:t>
            </a:r>
            <a:r>
              <a:rPr lang="pt-PT" sz="1600" dirty="0"/>
              <a:t>Identificação da </a:t>
            </a:r>
            <a:r>
              <a:rPr lang="pt-PT" sz="1600" dirty="0" err="1"/>
              <a:t>mini-mesa</a:t>
            </a:r>
            <a:endParaRPr lang="pt-PT" sz="1600" noProof="0" dirty="0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FCD61BCF-C282-867D-D9BB-4E925501E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448" t="1425" r="8385"/>
          <a:stretch>
            <a:fillRect/>
          </a:stretch>
        </p:blipFill>
        <p:spPr>
          <a:xfrm>
            <a:off x="156117" y="986896"/>
            <a:ext cx="4148254" cy="351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34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9A62019-DE12-5A8A-BEBC-E5863EE3B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590A21E0-4A36-D0DF-674E-F0B77375A8FD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EBC9FA5-3B8C-AEF9-0F3A-A5E85864D7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34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9C346DB6-2EF9-728A-D0CF-5A71BEE4B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BFE83586-E639-65EF-F795-22ACA4CCED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92550854-E8CC-8EB8-A0C8-BFDB069DEB88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m 6" descr="Uma imagem com texto, diagrama, file, Gráfico&#10;&#10;Os conteúdos gerados por IA podem estar incorretos.">
            <a:extLst>
              <a:ext uri="{FF2B5EF4-FFF2-40B4-BE49-F238E27FC236}">
                <a16:creationId xmlns:a16="http://schemas.microsoft.com/office/drawing/2014/main" id="{E50B0E11-3D29-DA7D-6F00-79CDF7D30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199" y="576154"/>
            <a:ext cx="7909791" cy="456734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6BB63FB-5139-40C0-0B3F-D3F8C4CB4877}"/>
              </a:ext>
            </a:extLst>
          </p:cNvPr>
          <p:cNvSpPr txBox="1"/>
          <p:nvPr/>
        </p:nvSpPr>
        <p:spPr>
          <a:xfrm rot="16200000">
            <a:off x="-1336090" y="2447720"/>
            <a:ext cx="3588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Sismo: </a:t>
            </a:r>
            <a:r>
              <a:rPr lang="pt-PT" dirty="0" err="1"/>
              <a:t>Tolmezzo</a:t>
            </a:r>
            <a:r>
              <a:rPr lang="pt-PT" dirty="0"/>
              <a:t>  (Escala reduzida)</a:t>
            </a:r>
          </a:p>
        </p:txBody>
      </p:sp>
    </p:spTree>
    <p:extLst>
      <p:ext uri="{BB962C8B-B14F-4D97-AF65-F5344CB8AC3E}">
        <p14:creationId xmlns:p14="http://schemas.microsoft.com/office/powerpoint/2010/main" val="2382413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02CEBC8-3E3A-8544-5A41-A8F2AAA2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84E0A803-ECC7-6243-B4CB-F72FB6BBD2D7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B68D81D-A312-BE29-5176-CEB50EA8E4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35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7088987C-C8EF-7B5D-723B-0E9572EB6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8E710FC8-FB35-5898-18EE-78AF6FC1B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1466BBDD-51B2-78FB-C40A-7153472DCF7F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E3F8772-67E7-8F4B-820B-92C56ADD4EBC}"/>
              </a:ext>
            </a:extLst>
          </p:cNvPr>
          <p:cNvSpPr txBox="1"/>
          <p:nvPr/>
        </p:nvSpPr>
        <p:spPr>
          <a:xfrm rot="16200000">
            <a:off x="-1336090" y="2447720"/>
            <a:ext cx="3588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Sismo: </a:t>
            </a:r>
            <a:r>
              <a:rPr lang="pt-PT" dirty="0" err="1"/>
              <a:t>L’Aquila</a:t>
            </a:r>
            <a:r>
              <a:rPr lang="pt-PT" dirty="0"/>
              <a:t> (Escala reduzida)</a:t>
            </a:r>
          </a:p>
        </p:txBody>
      </p:sp>
      <p:pic>
        <p:nvPicPr>
          <p:cNvPr id="13" name="Imagem 12" descr="Uma imagem com texto, diagrama, file, Gráfico&#10;&#10;Os conteúdos gerados por IA podem estar incorretos.">
            <a:extLst>
              <a:ext uri="{FF2B5EF4-FFF2-40B4-BE49-F238E27FC236}">
                <a16:creationId xmlns:a16="http://schemas.microsoft.com/office/drawing/2014/main" id="{9ADB1523-CC7D-6CD6-720C-DAAB5FDBE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" y="571921"/>
            <a:ext cx="7960157" cy="456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60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2BB720B-427A-367A-9794-FA34AD82F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F91A151-2674-A369-A327-8A92934DF3AC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1E8BFD5-5CAC-C0A6-2FC5-809535BC42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36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691FABB8-8211-519B-29B2-CA226455B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8FCA102A-8148-368D-32B6-24BCE5850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03004210-FEBE-3142-3537-6A6565945A5E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B19F205-655D-7CCC-892E-9AE9C362A111}"/>
              </a:ext>
            </a:extLst>
          </p:cNvPr>
          <p:cNvSpPr txBox="1"/>
          <p:nvPr/>
        </p:nvSpPr>
        <p:spPr>
          <a:xfrm>
            <a:off x="0" y="636817"/>
            <a:ext cx="2677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noProof="0" dirty="0"/>
              <a:t>Trabalhos </a:t>
            </a:r>
            <a:r>
              <a:rPr lang="pt-PT" b="1" u="sng" dirty="0"/>
              <a:t>a decorrer</a:t>
            </a:r>
            <a:endParaRPr lang="pt-PT" b="1" u="sng" noProof="0" dirty="0"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C3895B08-C611-CC43-A7EE-7C526448D1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5799056"/>
              </p:ext>
            </p:extLst>
          </p:nvPr>
        </p:nvGraphicFramePr>
        <p:xfrm>
          <a:off x="410400" y="900704"/>
          <a:ext cx="7963200" cy="3944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08785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80A20E9-6D92-5E20-EBB6-255536271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2DC6DB34-E342-B6FC-3A3A-6CED92D513C7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CD9CBFD-DE7B-6C64-69CF-8E9A8255326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748121"/>
            <a:ext cx="548700" cy="3936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fld id="{00000000-1234-1234-1234-123412341234}" type="slidenum">
              <a:rPr kumimoji="0" lang="pt-PT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  <a:tabLst/>
                <a:defRPr/>
              </a:pPr>
              <a:t>37</a:t>
            </a:fld>
            <a:endParaRPr kumimoji="0" lang="pt-PT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F91EC895-5C24-BB9A-7CEA-E6C273457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A3CEB74-2EE5-5078-B766-1D344E98B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BD7630B-104D-5825-06B9-DC437FABBA7E}"/>
              </a:ext>
            </a:extLst>
          </p:cNvPr>
          <p:cNvSpPr txBox="1"/>
          <p:nvPr/>
        </p:nvSpPr>
        <p:spPr>
          <a:xfrm>
            <a:off x="-51205" y="622186"/>
            <a:ext cx="1962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PT" b="1" u="sng" dirty="0"/>
              <a:t>Conclusões</a:t>
            </a:r>
            <a:endParaRPr kumimoji="0" lang="pt-PT" sz="1400" b="1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EC262BE2-CF4F-7072-27F8-4FD5B816C4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2495423"/>
              </p:ext>
            </p:extLst>
          </p:nvPr>
        </p:nvGraphicFramePr>
        <p:xfrm>
          <a:off x="410400" y="893389"/>
          <a:ext cx="7963200" cy="1588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9FFB752D-3E52-E51B-33DE-38AFAFA951E4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pt-PT" sz="14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Conclusões &amp; Desenvolvimentos Futuros</a:t>
            </a:r>
            <a:endParaRPr kumimoji="0" lang="pt-PT" sz="14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46CAEF3-204E-F7AD-E5BA-1D8D840C2BE8}"/>
              </a:ext>
            </a:extLst>
          </p:cNvPr>
          <p:cNvSpPr txBox="1"/>
          <p:nvPr/>
        </p:nvSpPr>
        <p:spPr>
          <a:xfrm>
            <a:off x="330915" y="267433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b="1" u="sng" dirty="0"/>
              <a:t>Desenvolvimentos Futuros </a:t>
            </a:r>
            <a:endParaRPr lang="pt-PT" dirty="0"/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2C1D28B0-160F-BF3A-F5AD-335C7C5E5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6980704"/>
              </p:ext>
            </p:extLst>
          </p:nvPr>
        </p:nvGraphicFramePr>
        <p:xfrm>
          <a:off x="410400" y="2950281"/>
          <a:ext cx="7963200" cy="1709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546262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21BF73B-767E-6BCA-1219-68B29DC78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9CFEAB14-958D-6BCD-8733-E4989B34603C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08C4B40F-064B-C8CB-1A5D-888B0DC15D3B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2E333F3-7D0E-C57D-22DE-9CE83FFC2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4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85B03BEE-1C88-70EE-5A99-6C7A37C3D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415EE30C-7BC6-F56B-238E-9C8F392E4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87" name="Title 1">
            <a:extLst>
              <a:ext uri="{FF2B5EF4-FFF2-40B4-BE49-F238E27FC236}">
                <a16:creationId xmlns:a16="http://schemas.microsoft.com/office/drawing/2014/main" id="{E5BB5068-2B2A-E598-F3CE-33CA33C95753}"/>
              </a:ext>
            </a:extLst>
          </p:cNvPr>
          <p:cNvSpPr txBox="1">
            <a:spLocks/>
          </p:cNvSpPr>
          <p:nvPr/>
        </p:nvSpPr>
        <p:spPr>
          <a:xfrm>
            <a:off x="91441" y="540000"/>
            <a:ext cx="9005298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1600" b="1" dirty="0">
                <a:solidFill>
                  <a:srgbClr val="00B0F0"/>
                </a:solidFill>
              </a:rPr>
              <a:t>Problema: </a:t>
            </a:r>
            <a:r>
              <a:rPr lang="pt-BR" sz="1600" b="1" dirty="0"/>
              <a:t>Dinâmica do modelo físico afeta as vibrações da plataforma. </a:t>
            </a:r>
            <a:endParaRPr lang="pt-PT" sz="1600" dirty="0"/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9A4D68CC-3151-2238-C958-78DA7B0FF7DE}"/>
              </a:ext>
            </a:extLst>
          </p:cNvPr>
          <p:cNvSpPr txBox="1">
            <a:spLocks/>
          </p:cNvSpPr>
          <p:nvPr/>
        </p:nvSpPr>
        <p:spPr>
          <a:xfrm>
            <a:off x="122843" y="4240877"/>
            <a:ext cx="8047974" cy="623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b="1" dirty="0">
                <a:solidFill>
                  <a:srgbClr val="00B0F0"/>
                </a:solidFill>
              </a:rPr>
              <a:t>Objetivo: </a:t>
            </a:r>
            <a:r>
              <a:rPr lang="pt-BR" sz="1600" b="1" dirty="0"/>
              <a:t>Implementar estratégia de controlo que garanta que as vibrações da 	plataforma seguem o sinal sísmico de teste (referência).</a:t>
            </a:r>
            <a:endParaRPr lang="pt-PT" sz="1600" dirty="0"/>
          </a:p>
        </p:txBody>
      </p:sp>
      <p:pic>
        <p:nvPicPr>
          <p:cNvPr id="89" name="Imagem 88">
            <a:extLst>
              <a:ext uri="{FF2B5EF4-FFF2-40B4-BE49-F238E27FC236}">
                <a16:creationId xmlns:a16="http://schemas.microsoft.com/office/drawing/2014/main" id="{F74667A9-FDCF-8C77-78AD-901DD1393E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2316"/>
          <a:stretch>
            <a:fillRect/>
          </a:stretch>
        </p:blipFill>
        <p:spPr>
          <a:xfrm>
            <a:off x="55345" y="1081494"/>
            <a:ext cx="3445843" cy="293745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9764A9A-9B25-7362-1EB4-745C8BD92AA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7728"/>
          <a:stretch>
            <a:fillRect/>
          </a:stretch>
        </p:blipFill>
        <p:spPr>
          <a:xfrm>
            <a:off x="3840364" y="1316649"/>
            <a:ext cx="5236946" cy="270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313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365F42B-A2B2-C05E-AF26-7B2D53EF5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0843989-BE71-A6F2-D282-11A8CD0B0648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64571914-5434-8AF3-F9DC-5DF6CAD17C5E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D168A18-8E05-925A-23FA-6833A03F2D14}"/>
              </a:ext>
            </a:extLst>
          </p:cNvPr>
          <p:cNvSpPr txBox="1"/>
          <p:nvPr/>
        </p:nvSpPr>
        <p:spPr>
          <a:xfrm>
            <a:off x="91441" y="911482"/>
            <a:ext cx="4506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noProof="0" dirty="0"/>
              <a:t>Processo de Ensaios Sísmicos no LNEC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8F3E187-8C48-F42D-6A62-12ED12342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5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AEFA65D4-38CE-61A0-E5AD-269F1DF68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5B812A66-06E3-2B1C-F7CF-F1D432258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8C2BC11E-692B-3D3E-360B-B653BDA3E947}"/>
              </a:ext>
            </a:extLst>
          </p:cNvPr>
          <p:cNvCxnSpPr>
            <a:cxnSpLocks/>
          </p:cNvCxnSpPr>
          <p:nvPr/>
        </p:nvCxnSpPr>
        <p:spPr>
          <a:xfrm>
            <a:off x="3564527" y="2743382"/>
            <a:ext cx="943973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Imagem 15" descr="Uma imagem com texto, diagrama, Gráfico, file&#10;&#10;Os conteúdos gerados por IA podem estar incorretos.">
            <a:extLst>
              <a:ext uri="{FF2B5EF4-FFF2-40B4-BE49-F238E27FC236}">
                <a16:creationId xmlns:a16="http://schemas.microsoft.com/office/drawing/2014/main" id="{8B5F065A-32C2-26AD-4ABF-02CF2BC4E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983" y="831789"/>
            <a:ext cx="3340791" cy="4225028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8C48BAD-5C8C-1057-DC8F-B9477BA5529F}"/>
              </a:ext>
            </a:extLst>
          </p:cNvPr>
          <p:cNvSpPr/>
          <p:nvPr/>
        </p:nvSpPr>
        <p:spPr>
          <a:xfrm>
            <a:off x="1944246" y="1509258"/>
            <a:ext cx="1186815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Ação Sísmica/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Sinal de Referência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1912BA9A-2887-F202-CFBB-511BC223ED6F}"/>
              </a:ext>
            </a:extLst>
          </p:cNvPr>
          <p:cNvCxnSpPr>
            <a:cxnSpLocks/>
          </p:cNvCxnSpPr>
          <p:nvPr/>
        </p:nvCxnSpPr>
        <p:spPr>
          <a:xfrm flipH="1">
            <a:off x="2537651" y="1940408"/>
            <a:ext cx="2" cy="4719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5636A4A7-68AB-CE0F-5EB0-B0E619C0EEBF}"/>
              </a:ext>
            </a:extLst>
          </p:cNvPr>
          <p:cNvSpPr/>
          <p:nvPr/>
        </p:nvSpPr>
        <p:spPr>
          <a:xfrm>
            <a:off x="1886519" y="3059578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Geração do Sinal Drive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4E81A60-4801-7F9C-BD37-9DBBE41B2A08}"/>
              </a:ext>
            </a:extLst>
          </p:cNvPr>
          <p:cNvSpPr/>
          <p:nvPr/>
        </p:nvSpPr>
        <p:spPr>
          <a:xfrm>
            <a:off x="1846852" y="2406495"/>
            <a:ext cx="1381597" cy="415925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Identificação do Sistema</a:t>
            </a:r>
            <a:r>
              <a:rPr lang="pt-PT" sz="800" noProof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(Plataforma Sísmica + Estrutura)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91CF6CC-BCA4-08CF-18B2-E467C8022E2A}"/>
              </a:ext>
            </a:extLst>
          </p:cNvPr>
          <p:cNvSpPr/>
          <p:nvPr/>
        </p:nvSpPr>
        <p:spPr>
          <a:xfrm>
            <a:off x="1787619" y="3698693"/>
            <a:ext cx="1480501" cy="280306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90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Ensaio</a:t>
            </a: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Sísmico</a:t>
            </a:r>
            <a:endParaRPr kumimoji="0" lang="pt-PT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9871BCDD-ADA3-0AE1-A2A5-F18C9296A698}"/>
              </a:ext>
            </a:extLst>
          </p:cNvPr>
          <p:cNvCxnSpPr>
            <a:cxnSpLocks/>
          </p:cNvCxnSpPr>
          <p:nvPr/>
        </p:nvCxnSpPr>
        <p:spPr>
          <a:xfrm>
            <a:off x="2527870" y="3485393"/>
            <a:ext cx="0" cy="20368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C2862E3C-7551-5E91-FD84-4438B7F75D97}"/>
              </a:ext>
            </a:extLst>
          </p:cNvPr>
          <p:cNvCxnSpPr>
            <a:cxnSpLocks/>
          </p:cNvCxnSpPr>
          <p:nvPr/>
        </p:nvCxnSpPr>
        <p:spPr>
          <a:xfrm>
            <a:off x="2527869" y="3978999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Losango 16">
                <a:extLst>
                  <a:ext uri="{FF2B5EF4-FFF2-40B4-BE49-F238E27FC236}">
                    <a16:creationId xmlns:a16="http://schemas.microsoft.com/office/drawing/2014/main" id="{69CB92F9-B343-4703-CF0E-EABA335FFD77}"/>
                  </a:ext>
                </a:extLst>
              </p:cNvPr>
              <p:cNvSpPr/>
              <p:nvPr/>
            </p:nvSpPr>
            <p:spPr>
              <a:xfrm>
                <a:off x="213282" y="4250736"/>
                <a:ext cx="1304290" cy="519430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Testar</a:t>
                </a:r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Severidades </a:t>
                </a:r>
                <a14:m>
                  <m:oMath xmlns:m="http://schemas.openxmlformats.org/officeDocument/2006/math">
                    <m:r>
                      <a:rPr lang="pt-PT" sz="900" i="1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↑</m:t>
                    </m:r>
                  </m:oMath>
                </a14:m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Losango 16">
                <a:extLst>
                  <a:ext uri="{FF2B5EF4-FFF2-40B4-BE49-F238E27FC236}">
                    <a16:creationId xmlns:a16="http://schemas.microsoft.com/office/drawing/2014/main" id="{69CB92F9-B343-4703-CF0E-EABA335FF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82" y="4250736"/>
                <a:ext cx="1304290" cy="519430"/>
              </a:xfrm>
              <a:prstGeom prst="diamond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9C7169F9-E6CF-DEBE-FA86-32B9542AE810}"/>
              </a:ext>
            </a:extLst>
          </p:cNvPr>
          <p:cNvCxnSpPr>
            <a:cxnSpLocks/>
          </p:cNvCxnSpPr>
          <p:nvPr/>
        </p:nvCxnSpPr>
        <p:spPr>
          <a:xfrm>
            <a:off x="2537651" y="2808890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Losango 18">
            <a:extLst>
              <a:ext uri="{FF2B5EF4-FFF2-40B4-BE49-F238E27FC236}">
                <a16:creationId xmlns:a16="http://schemas.microsoft.com/office/drawing/2014/main" id="{7C6CD43E-F1C8-4E7E-433C-3B7117B1AA89}"/>
              </a:ext>
            </a:extLst>
          </p:cNvPr>
          <p:cNvSpPr/>
          <p:nvPr/>
        </p:nvSpPr>
        <p:spPr>
          <a:xfrm>
            <a:off x="1796102" y="4250736"/>
            <a:ext cx="1439445" cy="51943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E69B52B4-73F5-2152-D582-3D95E152225E}"/>
              </a:ext>
            </a:extLst>
          </p:cNvPr>
          <p:cNvCxnSpPr>
            <a:cxnSpLocks/>
          </p:cNvCxnSpPr>
          <p:nvPr/>
        </p:nvCxnSpPr>
        <p:spPr>
          <a:xfrm>
            <a:off x="3235549" y="4500784"/>
            <a:ext cx="3289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reta 20">
            <a:extLst>
              <a:ext uri="{FF2B5EF4-FFF2-40B4-BE49-F238E27FC236}">
                <a16:creationId xmlns:a16="http://schemas.microsoft.com/office/drawing/2014/main" id="{89948092-FAFA-4B5C-CBE3-1031F46FA09B}"/>
              </a:ext>
            </a:extLst>
          </p:cNvPr>
          <p:cNvCxnSpPr>
            <a:cxnSpLocks/>
          </p:cNvCxnSpPr>
          <p:nvPr/>
        </p:nvCxnSpPr>
        <p:spPr>
          <a:xfrm flipV="1">
            <a:off x="3564527" y="3254381"/>
            <a:ext cx="0" cy="1246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F17D2B76-CFDC-CC4D-AD6B-4A78DC34B6F1}"/>
              </a:ext>
            </a:extLst>
          </p:cNvPr>
          <p:cNvCxnSpPr>
            <a:cxnSpLocks/>
          </p:cNvCxnSpPr>
          <p:nvPr/>
        </p:nvCxnSpPr>
        <p:spPr>
          <a:xfrm flipH="1">
            <a:off x="3183297" y="3254381"/>
            <a:ext cx="3812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5D9F3F9-0E0C-8575-5A8C-5D8D6ABC95BA}"/>
              </a:ext>
            </a:extLst>
          </p:cNvPr>
          <p:cNvSpPr/>
          <p:nvPr/>
        </p:nvSpPr>
        <p:spPr>
          <a:xfrm>
            <a:off x="3223694" y="4241072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FF0000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BC720E5-9F7E-0B46-F013-24C3639537D6}"/>
              </a:ext>
            </a:extLst>
          </p:cNvPr>
          <p:cNvSpPr txBox="1"/>
          <p:nvPr/>
        </p:nvSpPr>
        <p:spPr>
          <a:xfrm>
            <a:off x="3173214" y="4237218"/>
            <a:ext cx="470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FF0000"/>
                </a:solidFill>
              </a:rPr>
              <a:t>NOK</a:t>
            </a:r>
          </a:p>
        </p:txBody>
      </p: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F2299944-87CD-C2EF-7DA4-625BA074ED95}"/>
              </a:ext>
            </a:extLst>
          </p:cNvPr>
          <p:cNvCxnSpPr>
            <a:cxnSpLocks/>
            <a:stCxn id="19" idx="1"/>
            <a:endCxn id="17" idx="3"/>
          </p:cNvCxnSpPr>
          <p:nvPr/>
        </p:nvCxnSpPr>
        <p:spPr>
          <a:xfrm flipH="1">
            <a:off x="1517572" y="4510451"/>
            <a:ext cx="27853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ADF4A9C3-8EB2-B156-1DA5-B85D656F37AE}"/>
              </a:ext>
            </a:extLst>
          </p:cNvPr>
          <p:cNvSpPr/>
          <p:nvPr/>
        </p:nvSpPr>
        <p:spPr>
          <a:xfrm>
            <a:off x="1518141" y="4228370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00B05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9A8D8DD-02A8-73A7-573A-486F85D55CA1}"/>
              </a:ext>
            </a:extLst>
          </p:cNvPr>
          <p:cNvSpPr txBox="1"/>
          <p:nvPr/>
        </p:nvSpPr>
        <p:spPr>
          <a:xfrm>
            <a:off x="1500158" y="4236051"/>
            <a:ext cx="398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00B050"/>
                </a:solidFill>
              </a:rPr>
              <a:t>OK</a:t>
            </a:r>
          </a:p>
        </p:txBody>
      </p:sp>
      <p:cxnSp>
        <p:nvCxnSpPr>
          <p:cNvPr id="28" name="Conexão reta 27">
            <a:extLst>
              <a:ext uri="{FF2B5EF4-FFF2-40B4-BE49-F238E27FC236}">
                <a16:creationId xmlns:a16="http://schemas.microsoft.com/office/drawing/2014/main" id="{EE8AEF30-8EF8-C11F-0CEE-93E7E9A5FDC6}"/>
              </a:ext>
            </a:extLst>
          </p:cNvPr>
          <p:cNvCxnSpPr>
            <a:cxnSpLocks/>
          </p:cNvCxnSpPr>
          <p:nvPr/>
        </p:nvCxnSpPr>
        <p:spPr>
          <a:xfrm flipV="1">
            <a:off x="865427" y="1694678"/>
            <a:ext cx="0" cy="25370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A9E538B2-FB70-54CD-1028-CC57604B1B2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65427" y="1713728"/>
            <a:ext cx="10788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9FABC12-76BB-8C21-EB24-A7FE9880D9F9}"/>
              </a:ext>
            </a:extLst>
          </p:cNvPr>
          <p:cNvSpPr txBox="1"/>
          <p:nvPr/>
        </p:nvSpPr>
        <p:spPr>
          <a:xfrm>
            <a:off x="1930763" y="4316118"/>
            <a:ext cx="1186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  <a:sym typeface="Arial"/>
              </a:rPr>
              <a:t>Avaliação de Desempenho</a:t>
            </a:r>
            <a:endParaRPr kumimoji="0" lang="pt-P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5858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B938C24-ED8D-D608-2AA8-EFFFFF659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DAE56E9B-F826-BC03-D9F0-4351DCCAD0BD}"/>
              </a:ext>
            </a:extLst>
          </p:cNvPr>
          <p:cNvSpPr/>
          <p:nvPr/>
        </p:nvSpPr>
        <p:spPr>
          <a:xfrm>
            <a:off x="1518141" y="4228370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00B050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BF603CD-DA64-0FB9-E6B8-895EBB890251}"/>
              </a:ext>
            </a:extLst>
          </p:cNvPr>
          <p:cNvSpPr txBox="1"/>
          <p:nvPr/>
        </p:nvSpPr>
        <p:spPr>
          <a:xfrm>
            <a:off x="1500158" y="4236051"/>
            <a:ext cx="398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00B050"/>
                </a:solidFill>
              </a:rPr>
              <a:t>OK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1ED268E4-A33B-05F5-2DB7-48118D4AD6F8}"/>
              </a:ext>
            </a:extLst>
          </p:cNvPr>
          <p:cNvSpPr/>
          <p:nvPr/>
        </p:nvSpPr>
        <p:spPr>
          <a:xfrm>
            <a:off x="1699480" y="2993125"/>
            <a:ext cx="2012613" cy="1866892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4" name="Imagem 33" descr="Uma imagem com texto, diagrama, Gráfico, file&#10;&#10;Os conteúdos gerados por IA podem estar incorretos.">
            <a:extLst>
              <a:ext uri="{FF2B5EF4-FFF2-40B4-BE49-F238E27FC236}">
                <a16:creationId xmlns:a16="http://schemas.microsoft.com/office/drawing/2014/main" id="{0CF36DFE-27CD-F6F9-1BDD-95F7F09C9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983" y="831789"/>
            <a:ext cx="3340791" cy="4225028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8198BE5-C96D-4C7E-0060-47E6BA7AC4D1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2ADC6E50-9969-864F-4395-DAD65EFEAE91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6E3B833-6E9A-370E-3816-9D5A872057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6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3CAE6114-0E7D-0CEC-4935-7EAA64EEA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B7CAEB3D-73C5-B996-7688-EC5EB03A6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24" name="Imagem 23" descr="Uma imagem com Gráficos, design gráfico, captura de ecrã, Saturação de cores&#10;&#10;Os conteúdos gerados por IA podem estar incorretos.">
            <a:extLst>
              <a:ext uri="{FF2B5EF4-FFF2-40B4-BE49-F238E27FC236}">
                <a16:creationId xmlns:a16="http://schemas.microsoft.com/office/drawing/2014/main" id="{F7276136-A696-1486-921C-6DCB3900D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594751">
            <a:off x="5290634" y="2371121"/>
            <a:ext cx="1122020" cy="901477"/>
          </a:xfrm>
          <a:prstGeom prst="rect">
            <a:avLst/>
          </a:prstGeom>
        </p:spPr>
      </p:pic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C5947835-4601-21A8-74BF-CBD2F8A492A5}"/>
              </a:ext>
            </a:extLst>
          </p:cNvPr>
          <p:cNvCxnSpPr>
            <a:cxnSpLocks/>
          </p:cNvCxnSpPr>
          <p:nvPr/>
        </p:nvCxnSpPr>
        <p:spPr>
          <a:xfrm>
            <a:off x="3564527" y="2743382"/>
            <a:ext cx="943973" cy="0"/>
          </a:xfrm>
          <a:prstGeom prst="straightConnector1">
            <a:avLst/>
          </a:prstGeom>
          <a:ln w="127000">
            <a:solidFill>
              <a:srgbClr val="00B0F0">
                <a:alpha val="50000"/>
              </a:srgb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42C5F15-37B6-6F87-B6A1-52C9F020CD3B}"/>
              </a:ext>
            </a:extLst>
          </p:cNvPr>
          <p:cNvSpPr/>
          <p:nvPr/>
        </p:nvSpPr>
        <p:spPr>
          <a:xfrm>
            <a:off x="1944246" y="1509258"/>
            <a:ext cx="1186815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Ação Sísmica/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Sinal de Referência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472AAE47-2686-A435-BBF0-188999B65B6A}"/>
              </a:ext>
            </a:extLst>
          </p:cNvPr>
          <p:cNvCxnSpPr>
            <a:cxnSpLocks/>
          </p:cNvCxnSpPr>
          <p:nvPr/>
        </p:nvCxnSpPr>
        <p:spPr>
          <a:xfrm flipH="1">
            <a:off x="2537651" y="1940408"/>
            <a:ext cx="2" cy="4719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A97E4E3-53EF-28A8-FCB2-D09B8BA74702}"/>
              </a:ext>
            </a:extLst>
          </p:cNvPr>
          <p:cNvSpPr/>
          <p:nvPr/>
        </p:nvSpPr>
        <p:spPr>
          <a:xfrm>
            <a:off x="1886519" y="3059578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Geração do Sinal Drive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2884859-3C28-FCE8-9FF7-CFFE73F6B76C}"/>
              </a:ext>
            </a:extLst>
          </p:cNvPr>
          <p:cNvSpPr/>
          <p:nvPr/>
        </p:nvSpPr>
        <p:spPr>
          <a:xfrm>
            <a:off x="1846852" y="2406495"/>
            <a:ext cx="1381597" cy="415925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Identificação do Sistema</a:t>
            </a:r>
            <a:r>
              <a:rPr lang="pt-PT" sz="800" noProof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(Plataforma Sísmica + Estrutura)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8887AFA-8C80-94E3-D0DC-F30478C6DD1A}"/>
              </a:ext>
            </a:extLst>
          </p:cNvPr>
          <p:cNvSpPr/>
          <p:nvPr/>
        </p:nvSpPr>
        <p:spPr>
          <a:xfrm>
            <a:off x="1787619" y="3698693"/>
            <a:ext cx="1480501" cy="280306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Teste Sísmico</a:t>
            </a:r>
            <a:endParaRPr kumimoji="0" lang="pt-PT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17" name="Conexão reta unidirecional 16">
            <a:extLst>
              <a:ext uri="{FF2B5EF4-FFF2-40B4-BE49-F238E27FC236}">
                <a16:creationId xmlns:a16="http://schemas.microsoft.com/office/drawing/2014/main" id="{33B5DE84-FB32-C52B-0437-F4E153AB9DC4}"/>
              </a:ext>
            </a:extLst>
          </p:cNvPr>
          <p:cNvCxnSpPr>
            <a:cxnSpLocks/>
          </p:cNvCxnSpPr>
          <p:nvPr/>
        </p:nvCxnSpPr>
        <p:spPr>
          <a:xfrm>
            <a:off x="2527870" y="3485393"/>
            <a:ext cx="0" cy="20368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FC6C4BE8-5976-75A4-3E8E-6D0993309E5B}"/>
              </a:ext>
            </a:extLst>
          </p:cNvPr>
          <p:cNvCxnSpPr>
            <a:cxnSpLocks/>
          </p:cNvCxnSpPr>
          <p:nvPr/>
        </p:nvCxnSpPr>
        <p:spPr>
          <a:xfrm>
            <a:off x="2527869" y="3978999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Losango 18">
                <a:extLst>
                  <a:ext uri="{FF2B5EF4-FFF2-40B4-BE49-F238E27FC236}">
                    <a16:creationId xmlns:a16="http://schemas.microsoft.com/office/drawing/2014/main" id="{57A8B577-A0D3-0374-4A50-934039D34536}"/>
                  </a:ext>
                </a:extLst>
              </p:cNvPr>
              <p:cNvSpPr/>
              <p:nvPr/>
            </p:nvSpPr>
            <p:spPr>
              <a:xfrm>
                <a:off x="213282" y="4250736"/>
                <a:ext cx="1304290" cy="519430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Testar</a:t>
                </a:r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Severidades </a:t>
                </a:r>
                <a14:m>
                  <m:oMath xmlns:m="http://schemas.openxmlformats.org/officeDocument/2006/math">
                    <m:r>
                      <a:rPr lang="pt-PT" sz="900" i="1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↑</m:t>
                    </m:r>
                  </m:oMath>
                </a14:m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Losango 18">
                <a:extLst>
                  <a:ext uri="{FF2B5EF4-FFF2-40B4-BE49-F238E27FC236}">
                    <a16:creationId xmlns:a16="http://schemas.microsoft.com/office/drawing/2014/main" id="{57A8B577-A0D3-0374-4A50-934039D34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82" y="4250736"/>
                <a:ext cx="1304290" cy="519430"/>
              </a:xfrm>
              <a:prstGeom prst="diamond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30FC5829-50EF-11DC-2339-3CA6404A07DB}"/>
              </a:ext>
            </a:extLst>
          </p:cNvPr>
          <p:cNvCxnSpPr>
            <a:cxnSpLocks/>
          </p:cNvCxnSpPr>
          <p:nvPr/>
        </p:nvCxnSpPr>
        <p:spPr>
          <a:xfrm>
            <a:off x="2537651" y="2808890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Losango 20">
            <a:extLst>
              <a:ext uri="{FF2B5EF4-FFF2-40B4-BE49-F238E27FC236}">
                <a16:creationId xmlns:a16="http://schemas.microsoft.com/office/drawing/2014/main" id="{92A2A8DE-3DFA-9EF4-BA7D-0044C9DBD79A}"/>
              </a:ext>
            </a:extLst>
          </p:cNvPr>
          <p:cNvSpPr/>
          <p:nvPr/>
        </p:nvSpPr>
        <p:spPr>
          <a:xfrm>
            <a:off x="1796102" y="4250736"/>
            <a:ext cx="1439445" cy="51943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C69965E6-FB2C-19C1-DA9A-8BB6FDC25485}"/>
              </a:ext>
            </a:extLst>
          </p:cNvPr>
          <p:cNvCxnSpPr>
            <a:cxnSpLocks/>
          </p:cNvCxnSpPr>
          <p:nvPr/>
        </p:nvCxnSpPr>
        <p:spPr>
          <a:xfrm>
            <a:off x="3235549" y="4500784"/>
            <a:ext cx="3289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7FFD2881-5B3A-2D9E-1D9C-A9DB3944AB7D}"/>
              </a:ext>
            </a:extLst>
          </p:cNvPr>
          <p:cNvCxnSpPr>
            <a:cxnSpLocks/>
          </p:cNvCxnSpPr>
          <p:nvPr/>
        </p:nvCxnSpPr>
        <p:spPr>
          <a:xfrm flipV="1">
            <a:off x="3564527" y="3254381"/>
            <a:ext cx="0" cy="1246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D12528C6-1285-92B7-583E-C7D8E32BA9C8}"/>
              </a:ext>
            </a:extLst>
          </p:cNvPr>
          <p:cNvCxnSpPr>
            <a:cxnSpLocks/>
          </p:cNvCxnSpPr>
          <p:nvPr/>
        </p:nvCxnSpPr>
        <p:spPr>
          <a:xfrm flipH="1">
            <a:off x="3183297" y="3254381"/>
            <a:ext cx="3812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3C898A1-981A-C3D1-EFE7-D191E0F470A0}"/>
              </a:ext>
            </a:extLst>
          </p:cNvPr>
          <p:cNvSpPr/>
          <p:nvPr/>
        </p:nvSpPr>
        <p:spPr>
          <a:xfrm>
            <a:off x="3223694" y="4241072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FF000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D742310-1308-A26C-31E1-4BB2481216FA}"/>
              </a:ext>
            </a:extLst>
          </p:cNvPr>
          <p:cNvSpPr txBox="1"/>
          <p:nvPr/>
        </p:nvSpPr>
        <p:spPr>
          <a:xfrm>
            <a:off x="3173214" y="4237218"/>
            <a:ext cx="470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FF0000"/>
                </a:solidFill>
              </a:rPr>
              <a:t>NOK</a:t>
            </a:r>
          </a:p>
        </p:txBody>
      </p:sp>
      <p:cxnSp>
        <p:nvCxnSpPr>
          <p:cNvPr id="28" name="Conexão reta unidirecional 27">
            <a:extLst>
              <a:ext uri="{FF2B5EF4-FFF2-40B4-BE49-F238E27FC236}">
                <a16:creationId xmlns:a16="http://schemas.microsoft.com/office/drawing/2014/main" id="{2A541E60-D34A-F0E2-529A-DBDC2C7F0B5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1"/>
            <a:endCxn id="19" idx="3"/>
          </p:cNvCxnSpPr>
          <p:nvPr/>
        </p:nvCxnSpPr>
        <p:spPr>
          <a:xfrm flipH="1">
            <a:off x="1517572" y="4510451"/>
            <a:ext cx="27853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Conexão reta 30">
            <a:extLst>
              <a:ext uri="{FF2B5EF4-FFF2-40B4-BE49-F238E27FC236}">
                <a16:creationId xmlns:a16="http://schemas.microsoft.com/office/drawing/2014/main" id="{F44C237D-9BD9-74FE-6926-9BA913FD8B5B}"/>
              </a:ext>
            </a:extLst>
          </p:cNvPr>
          <p:cNvCxnSpPr>
            <a:cxnSpLocks/>
          </p:cNvCxnSpPr>
          <p:nvPr/>
        </p:nvCxnSpPr>
        <p:spPr>
          <a:xfrm flipV="1">
            <a:off x="865427" y="1694678"/>
            <a:ext cx="0" cy="25370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unidirecional 31">
            <a:extLst>
              <a:ext uri="{FF2B5EF4-FFF2-40B4-BE49-F238E27FC236}">
                <a16:creationId xmlns:a16="http://schemas.microsoft.com/office/drawing/2014/main" id="{9FFCE58E-E0F2-11D9-D5F4-D02B4F3DC4C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65427" y="1713728"/>
            <a:ext cx="10788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AD1DCD9-BC97-0A6B-3DB6-30EE79B1D5D6}"/>
              </a:ext>
            </a:extLst>
          </p:cNvPr>
          <p:cNvSpPr txBox="1"/>
          <p:nvPr/>
        </p:nvSpPr>
        <p:spPr>
          <a:xfrm>
            <a:off x="1930763" y="4316118"/>
            <a:ext cx="1186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  <a:sym typeface="Arial"/>
              </a:rPr>
              <a:t>Avaliação de Desempenho</a:t>
            </a:r>
            <a:endParaRPr kumimoji="0" lang="pt-P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  <a:sym typeface="Arial"/>
            </a:endParaRP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F7FE913E-7087-4CA3-7014-5EBC310869A3}"/>
              </a:ext>
            </a:extLst>
          </p:cNvPr>
          <p:cNvSpPr/>
          <p:nvPr/>
        </p:nvSpPr>
        <p:spPr>
          <a:xfrm>
            <a:off x="6063098" y="3868328"/>
            <a:ext cx="2755900" cy="6814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Processo iterativo de correção do sinal de drive aumenta intensidade até se atingir o desempenho desejado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5062EFE5-565F-F96E-BFB9-539F297563BD}"/>
              </a:ext>
            </a:extLst>
          </p:cNvPr>
          <p:cNvSpPr txBox="1"/>
          <p:nvPr/>
        </p:nvSpPr>
        <p:spPr>
          <a:xfrm>
            <a:off x="91441" y="911482"/>
            <a:ext cx="4506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noProof="0" dirty="0"/>
              <a:t>Processo de Ensaios Sísmicos no LNEC</a:t>
            </a: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847D42E7-18B5-FD01-D445-8E33E67BD68B}"/>
              </a:ext>
            </a:extLst>
          </p:cNvPr>
          <p:cNvSpPr/>
          <p:nvPr/>
        </p:nvSpPr>
        <p:spPr>
          <a:xfrm>
            <a:off x="135655" y="1284000"/>
            <a:ext cx="1550633" cy="3576017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90DC3054-9BCD-FA5C-5D97-035E82984DB1}"/>
              </a:ext>
            </a:extLst>
          </p:cNvPr>
          <p:cNvSpPr/>
          <p:nvPr/>
        </p:nvSpPr>
        <p:spPr>
          <a:xfrm>
            <a:off x="1669815" y="1436401"/>
            <a:ext cx="1793224" cy="152854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42" name="Conexão: Curva 41">
            <a:extLst>
              <a:ext uri="{FF2B5EF4-FFF2-40B4-BE49-F238E27FC236}">
                <a16:creationId xmlns:a16="http://schemas.microsoft.com/office/drawing/2014/main" id="{B3DB9BDD-0665-6DA9-2286-AB4C24CF1F7E}"/>
              </a:ext>
            </a:extLst>
          </p:cNvPr>
          <p:cNvCxnSpPr>
            <a:cxnSpLocks/>
          </p:cNvCxnSpPr>
          <p:nvPr/>
        </p:nvCxnSpPr>
        <p:spPr>
          <a:xfrm>
            <a:off x="3741759" y="3785484"/>
            <a:ext cx="2316152" cy="442886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941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E0C6B8F-D946-2661-56D1-20C36DD20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98BD0176-7237-D9FC-CAE5-F939A008246D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6411842" y="2679743"/>
            <a:ext cx="9781" cy="8762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Rectangle 5">
            <a:extLst>
              <a:ext uri="{FF2B5EF4-FFF2-40B4-BE49-F238E27FC236}">
                <a16:creationId xmlns:a16="http://schemas.microsoft.com/office/drawing/2014/main" id="{F443C1A8-E76B-C054-6ED3-3B28FC579336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A067ED8-0E71-C21A-BDC6-6C487DD1C0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7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B53AA0FA-4D20-6D6D-2FBF-C1122F41F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EF6A9FB1-8259-E0A5-9B8C-96A080AA4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4D68B21-CBF0-9C27-5F1B-0D8552C896F9}"/>
              </a:ext>
            </a:extLst>
          </p:cNvPr>
          <p:cNvSpPr/>
          <p:nvPr/>
        </p:nvSpPr>
        <p:spPr>
          <a:xfrm>
            <a:off x="5828218" y="1366581"/>
            <a:ext cx="1186815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Ação Sísmica/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Sinal de Referência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BB84E865-1520-B4F8-5713-22C4AFB94AEB}"/>
              </a:ext>
            </a:extLst>
          </p:cNvPr>
          <p:cNvCxnSpPr>
            <a:cxnSpLocks/>
          </p:cNvCxnSpPr>
          <p:nvPr/>
        </p:nvCxnSpPr>
        <p:spPr>
          <a:xfrm flipH="1">
            <a:off x="6421623" y="1797731"/>
            <a:ext cx="2" cy="4719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154A3E66-3833-6C97-A885-C22FB567C823}"/>
              </a:ext>
            </a:extLst>
          </p:cNvPr>
          <p:cNvSpPr/>
          <p:nvPr/>
        </p:nvSpPr>
        <p:spPr>
          <a:xfrm>
            <a:off x="5770491" y="2916901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Geração do Sinal Drive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6181EF5-0EE1-FDB8-83C1-B168946BE674}"/>
              </a:ext>
            </a:extLst>
          </p:cNvPr>
          <p:cNvSpPr/>
          <p:nvPr/>
        </p:nvSpPr>
        <p:spPr>
          <a:xfrm>
            <a:off x="5730824" y="2263818"/>
            <a:ext cx="1381597" cy="415925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Identificação do Sistema</a:t>
            </a:r>
            <a:r>
              <a:rPr lang="pt-PT" sz="800" noProof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(Plataforma Sísmica + Estrutura)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CA57A62-CD02-B6FB-70A5-C7B8469DD160}"/>
              </a:ext>
            </a:extLst>
          </p:cNvPr>
          <p:cNvSpPr/>
          <p:nvPr/>
        </p:nvSpPr>
        <p:spPr>
          <a:xfrm>
            <a:off x="5671591" y="3556016"/>
            <a:ext cx="1480501" cy="280306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Teste Sísmico</a:t>
            </a:r>
            <a:endParaRPr kumimoji="0" lang="pt-PT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A314C03C-BCF4-8DDC-4A54-DF525C7721BB}"/>
              </a:ext>
            </a:extLst>
          </p:cNvPr>
          <p:cNvCxnSpPr>
            <a:cxnSpLocks/>
          </p:cNvCxnSpPr>
          <p:nvPr/>
        </p:nvCxnSpPr>
        <p:spPr>
          <a:xfrm>
            <a:off x="6411841" y="3836322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Losango 18">
                <a:extLst>
                  <a:ext uri="{FF2B5EF4-FFF2-40B4-BE49-F238E27FC236}">
                    <a16:creationId xmlns:a16="http://schemas.microsoft.com/office/drawing/2014/main" id="{7DE860CC-77C5-B861-8849-4AF5ADCBD9A1}"/>
                  </a:ext>
                </a:extLst>
              </p:cNvPr>
              <p:cNvSpPr/>
              <p:nvPr/>
            </p:nvSpPr>
            <p:spPr>
              <a:xfrm>
                <a:off x="4097254" y="4108059"/>
                <a:ext cx="1304290" cy="519430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Testar</a:t>
                </a:r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Severidades </a:t>
                </a:r>
                <a14:m>
                  <m:oMath xmlns:m="http://schemas.openxmlformats.org/officeDocument/2006/math">
                    <m:r>
                      <a:rPr lang="pt-PT" sz="900" i="1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↑</m:t>
                    </m:r>
                  </m:oMath>
                </a14:m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Losango 18">
                <a:extLst>
                  <a:ext uri="{FF2B5EF4-FFF2-40B4-BE49-F238E27FC236}">
                    <a16:creationId xmlns:a16="http://schemas.microsoft.com/office/drawing/2014/main" id="{7DE860CC-77C5-B861-8849-4AF5ADCBD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254" y="4108059"/>
                <a:ext cx="1304290" cy="519430"/>
              </a:xfrm>
              <a:prstGeom prst="diamond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osango 20">
            <a:extLst>
              <a:ext uri="{FF2B5EF4-FFF2-40B4-BE49-F238E27FC236}">
                <a16:creationId xmlns:a16="http://schemas.microsoft.com/office/drawing/2014/main" id="{DF8A5922-EA8E-D0A7-B3DE-EA90107D9B11}"/>
              </a:ext>
            </a:extLst>
          </p:cNvPr>
          <p:cNvSpPr/>
          <p:nvPr/>
        </p:nvSpPr>
        <p:spPr>
          <a:xfrm>
            <a:off x="5680074" y="4108059"/>
            <a:ext cx="1439445" cy="51943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85823742-5E1B-FE00-7AD1-B3F7C3F64A96}"/>
              </a:ext>
            </a:extLst>
          </p:cNvPr>
          <p:cNvCxnSpPr>
            <a:cxnSpLocks/>
          </p:cNvCxnSpPr>
          <p:nvPr/>
        </p:nvCxnSpPr>
        <p:spPr>
          <a:xfrm>
            <a:off x="7119521" y="4358107"/>
            <a:ext cx="3289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864D85DB-B9E9-0E42-0A33-3895668382E8}"/>
              </a:ext>
            </a:extLst>
          </p:cNvPr>
          <p:cNvCxnSpPr>
            <a:cxnSpLocks/>
          </p:cNvCxnSpPr>
          <p:nvPr/>
        </p:nvCxnSpPr>
        <p:spPr>
          <a:xfrm flipV="1">
            <a:off x="7448499" y="3111704"/>
            <a:ext cx="0" cy="1246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49526BD6-C055-6D8A-796C-5C129CCCA82C}"/>
              </a:ext>
            </a:extLst>
          </p:cNvPr>
          <p:cNvCxnSpPr>
            <a:cxnSpLocks/>
          </p:cNvCxnSpPr>
          <p:nvPr/>
        </p:nvCxnSpPr>
        <p:spPr>
          <a:xfrm flipH="1">
            <a:off x="7067269" y="3111704"/>
            <a:ext cx="3812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4888117-2DCA-8263-2E48-4930B27BBC89}"/>
              </a:ext>
            </a:extLst>
          </p:cNvPr>
          <p:cNvSpPr/>
          <p:nvPr/>
        </p:nvSpPr>
        <p:spPr>
          <a:xfrm>
            <a:off x="7107666" y="4098395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FF000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13E42D6-D39A-33A1-EB62-BA0C2C0BA5C1}"/>
              </a:ext>
            </a:extLst>
          </p:cNvPr>
          <p:cNvSpPr txBox="1"/>
          <p:nvPr/>
        </p:nvSpPr>
        <p:spPr>
          <a:xfrm>
            <a:off x="7050836" y="4094541"/>
            <a:ext cx="470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FF0000"/>
                </a:solidFill>
              </a:rPr>
              <a:t>NOK</a:t>
            </a:r>
          </a:p>
        </p:txBody>
      </p:sp>
      <p:cxnSp>
        <p:nvCxnSpPr>
          <p:cNvPr id="28" name="Conexão reta unidirecional 27">
            <a:extLst>
              <a:ext uri="{FF2B5EF4-FFF2-40B4-BE49-F238E27FC236}">
                <a16:creationId xmlns:a16="http://schemas.microsoft.com/office/drawing/2014/main" id="{B1AA70D7-C8FF-7770-F130-DF891C7ABDFD}"/>
              </a:ext>
            </a:extLst>
          </p:cNvPr>
          <p:cNvCxnSpPr>
            <a:cxnSpLocks/>
            <a:stCxn id="21" idx="1"/>
            <a:endCxn id="19" idx="3"/>
          </p:cNvCxnSpPr>
          <p:nvPr/>
        </p:nvCxnSpPr>
        <p:spPr>
          <a:xfrm flipH="1">
            <a:off x="5401544" y="4367774"/>
            <a:ext cx="27853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01085042-C98D-3A38-24CC-D14F30687BB5}"/>
              </a:ext>
            </a:extLst>
          </p:cNvPr>
          <p:cNvSpPr/>
          <p:nvPr/>
        </p:nvSpPr>
        <p:spPr>
          <a:xfrm>
            <a:off x="5402113" y="4085693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00B050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2EB7D4B7-BDE6-0619-6151-5F9F71389ED1}"/>
              </a:ext>
            </a:extLst>
          </p:cNvPr>
          <p:cNvSpPr txBox="1"/>
          <p:nvPr/>
        </p:nvSpPr>
        <p:spPr>
          <a:xfrm>
            <a:off x="5384130" y="4093374"/>
            <a:ext cx="398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00B050"/>
                </a:solidFill>
              </a:rPr>
              <a:t>OK</a:t>
            </a:r>
          </a:p>
        </p:txBody>
      </p:sp>
      <p:cxnSp>
        <p:nvCxnSpPr>
          <p:cNvPr id="31" name="Conexão reta 30">
            <a:extLst>
              <a:ext uri="{FF2B5EF4-FFF2-40B4-BE49-F238E27FC236}">
                <a16:creationId xmlns:a16="http://schemas.microsoft.com/office/drawing/2014/main" id="{8C519CA7-A0E4-3199-E7A4-82AAEAFEE8A5}"/>
              </a:ext>
            </a:extLst>
          </p:cNvPr>
          <p:cNvCxnSpPr>
            <a:cxnSpLocks/>
          </p:cNvCxnSpPr>
          <p:nvPr/>
        </p:nvCxnSpPr>
        <p:spPr>
          <a:xfrm flipV="1">
            <a:off x="4749399" y="1552001"/>
            <a:ext cx="0" cy="25370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unidirecional 31">
            <a:extLst>
              <a:ext uri="{FF2B5EF4-FFF2-40B4-BE49-F238E27FC236}">
                <a16:creationId xmlns:a16="http://schemas.microsoft.com/office/drawing/2014/main" id="{2224C1CF-C80A-912D-CBFC-ED432FFFD07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749399" y="1571051"/>
            <a:ext cx="10788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BE56126-A274-E9B1-CEE5-C3B46EA9B7E1}"/>
              </a:ext>
            </a:extLst>
          </p:cNvPr>
          <p:cNvSpPr txBox="1"/>
          <p:nvPr/>
        </p:nvSpPr>
        <p:spPr>
          <a:xfrm>
            <a:off x="5814735" y="4173441"/>
            <a:ext cx="1186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  <a:sym typeface="Arial"/>
              </a:rPr>
              <a:t>Avaliação de Desempenho</a:t>
            </a:r>
            <a:endParaRPr kumimoji="0" lang="pt-P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  <a:sym typeface="Arial"/>
            </a:endParaRPr>
          </a:p>
        </p:txBody>
      </p:sp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E6D3D0EA-DB95-43D1-80E0-5C6E876BC06D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89FB33A-D199-5F05-FE87-E2709E5D1C63}"/>
              </a:ext>
            </a:extLst>
          </p:cNvPr>
          <p:cNvSpPr txBox="1"/>
          <p:nvPr/>
        </p:nvSpPr>
        <p:spPr>
          <a:xfrm>
            <a:off x="279963" y="1119897"/>
            <a:ext cx="3786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/>
              <a:t>Implementar um controlador que garanta melhor desempenho da plataforma sísmica</a:t>
            </a:r>
          </a:p>
          <a:p>
            <a:endParaRPr lang="pt-P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Obtendo desempenho satisfatório na 1ª iteração de cada patamar de intensidade, reduzir/eliminar necessidade do processo iterativo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5447C73-4C88-AAC4-BA38-2C68D020CBB2}"/>
              </a:ext>
            </a:extLst>
          </p:cNvPr>
          <p:cNvSpPr txBox="1"/>
          <p:nvPr/>
        </p:nvSpPr>
        <p:spPr>
          <a:xfrm>
            <a:off x="243478" y="77921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Objetivos: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FF700CF-7B52-3AB6-DAA3-4254E58E6DAD}"/>
              </a:ext>
            </a:extLst>
          </p:cNvPr>
          <p:cNvSpPr/>
          <p:nvPr/>
        </p:nvSpPr>
        <p:spPr>
          <a:xfrm>
            <a:off x="5766874" y="2909915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Afinar Controlador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53580A5-EC82-0625-BE41-597C2514D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33" y="3414959"/>
            <a:ext cx="3336035" cy="1573912"/>
          </a:xfrm>
          <a:prstGeom prst="rect">
            <a:avLst/>
          </a:prstGeom>
          <a:ln>
            <a:noFill/>
          </a:ln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D9AF7EC-8EE5-89A5-E52E-C51A5161048D}"/>
              </a:ext>
            </a:extLst>
          </p:cNvPr>
          <p:cNvSpPr txBox="1"/>
          <p:nvPr/>
        </p:nvSpPr>
        <p:spPr>
          <a:xfrm>
            <a:off x="547856" y="3128163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Esquema de controlo adaptativo: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9C1E573-CDD2-7677-2EDD-6A8FD5FF8EF3}"/>
              </a:ext>
            </a:extLst>
          </p:cNvPr>
          <p:cNvSpPr/>
          <p:nvPr/>
        </p:nvSpPr>
        <p:spPr>
          <a:xfrm>
            <a:off x="7852672" y="1775521"/>
            <a:ext cx="1198984" cy="10712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b="1" u="sng" dirty="0"/>
              <a:t>Controlador </a:t>
            </a:r>
            <a:r>
              <a:rPr lang="pt-PT" sz="1200" dirty="0"/>
              <a:t>parametrizado com base num modelo do sistema</a:t>
            </a:r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533ABA17-9A50-45EC-AC99-5CB1CC61BAF3}"/>
              </a:ext>
            </a:extLst>
          </p:cNvPr>
          <p:cNvSpPr/>
          <p:nvPr/>
        </p:nvSpPr>
        <p:spPr>
          <a:xfrm>
            <a:off x="8232343" y="2939351"/>
            <a:ext cx="259860" cy="5249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31D3CAA-9B78-6292-5203-AB4CE804AE3D}"/>
              </a:ext>
            </a:extLst>
          </p:cNvPr>
          <p:cNvSpPr txBox="1"/>
          <p:nvPr/>
        </p:nvSpPr>
        <p:spPr>
          <a:xfrm>
            <a:off x="7829729" y="3556016"/>
            <a:ext cx="1175700" cy="9541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dirty="0"/>
              <a:t>Estrutura do  Controlador: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PIDF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LQI</a:t>
            </a:r>
          </a:p>
        </p:txBody>
      </p:sp>
    </p:spTree>
    <p:extLst>
      <p:ext uri="{BB962C8B-B14F-4D97-AF65-F5344CB8AC3E}">
        <p14:creationId xmlns:p14="http://schemas.microsoft.com/office/powerpoint/2010/main" val="272005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 animBg="1"/>
      <p:bldP spid="27" grpId="0"/>
      <p:bldP spid="2" grpId="0" animBg="1"/>
      <p:bldP spid="16" grpId="0"/>
      <p:bldP spid="7" grpId="0" animBg="1"/>
      <p:bldP spid="17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B5AD7D82-CCF9-89D2-4ECB-1B0AE248E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9077E86-9703-935D-9B59-7EFD554771A1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881AF90-ACD2-ED79-3E8A-5C152850AC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8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D84F4943-F294-D0E4-EC8F-6CA6DF6C2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D49771AF-7E7B-B57E-6DBD-6DC19CBE43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B232B54C-7EB0-7531-B686-3384825672C2}"/>
              </a:ext>
            </a:extLst>
          </p:cNvPr>
          <p:cNvSpPr txBox="1"/>
          <p:nvPr/>
        </p:nvSpPr>
        <p:spPr>
          <a:xfrm>
            <a:off x="179314" y="54000"/>
            <a:ext cx="391073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600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Modelação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10A9231-D08C-9904-0EF8-D02EF667D7F0}"/>
              </a:ext>
            </a:extLst>
          </p:cNvPr>
          <p:cNvSpPr txBox="1"/>
          <p:nvPr/>
        </p:nvSpPr>
        <p:spPr>
          <a:xfrm>
            <a:off x="-419100" y="540000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pic>
        <p:nvPicPr>
          <p:cNvPr id="12" name="Imagem 11" descr="Uma imagem com texto, diagrama, captura de ecrã, Esquema&#10;&#10;Descrição gerada automaticamente">
            <a:extLst>
              <a:ext uri="{FF2B5EF4-FFF2-40B4-BE49-F238E27FC236}">
                <a16:creationId xmlns:a16="http://schemas.microsoft.com/office/drawing/2014/main" id="{E29087FF-F85C-2F52-8603-A078B26DA5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9136" y="878554"/>
            <a:ext cx="3809131" cy="1987252"/>
          </a:xfrm>
          <a:prstGeom prst="rect">
            <a:avLst/>
          </a:prstGeom>
        </p:spPr>
      </p:pic>
      <p:pic>
        <p:nvPicPr>
          <p:cNvPr id="2" name="Imagem 1" descr="Uma imagem com texto, file, Tipo de letra, diagrama&#10;&#10;Os conteúdos gerados por IA podem estar incorretos.">
            <a:extLst>
              <a:ext uri="{FF2B5EF4-FFF2-40B4-BE49-F238E27FC236}">
                <a16:creationId xmlns:a16="http://schemas.microsoft.com/office/drawing/2014/main" id="{13EC454C-28B8-49E0-D846-75582901C5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815" y="3086368"/>
            <a:ext cx="7866643" cy="2003132"/>
          </a:xfrm>
          <a:prstGeom prst="rect">
            <a:avLst/>
          </a:prstGeom>
        </p:spPr>
      </p:pic>
      <p:pic>
        <p:nvPicPr>
          <p:cNvPr id="7" name="Imagem 6" descr="Uma imagem com Modelo em escala, Brinquedo de conjunto para construção, Bloco de brincar, plástico&#10;&#10;Descrição gerada automaticamente">
            <a:extLst>
              <a:ext uri="{FF2B5EF4-FFF2-40B4-BE49-F238E27FC236}">
                <a16:creationId xmlns:a16="http://schemas.microsoft.com/office/drawing/2014/main" id="{1D99A7BF-538F-BB38-4667-BDF8A5ED2F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847" y="1040378"/>
            <a:ext cx="2727184" cy="188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184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A1F9CBE0-E714-5858-544F-915B0D484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D87AD508-F59E-5822-E69A-FC896EDFB357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26BF7E6-0DEA-03A4-CEB9-AF77BC51E3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9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D36BEBF1-64AA-8BBD-BF3F-030A28132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D2838E0F-32D4-1DF5-C65A-E933B087D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8" name="Imagem 7" descr="Uma imagem com texto, file, Tipo de letra, diagrama&#10;&#10;Os conteúdos gerados por IA podem estar incorretos.">
            <a:extLst>
              <a:ext uri="{FF2B5EF4-FFF2-40B4-BE49-F238E27FC236}">
                <a16:creationId xmlns:a16="http://schemas.microsoft.com/office/drawing/2014/main" id="{F1C21722-0474-2912-C9CD-7B3B877B8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17" y="1446742"/>
            <a:ext cx="8143765" cy="207369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BFF818C-BAA6-E5CB-67B0-6A42C08DE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055" y="1472142"/>
            <a:ext cx="6511888" cy="304208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CCE7AAE-18A7-B46C-4D16-DD1BBE9464E5}"/>
              </a:ext>
            </a:extLst>
          </p:cNvPr>
          <p:cNvSpPr txBox="1"/>
          <p:nvPr/>
        </p:nvSpPr>
        <p:spPr>
          <a:xfrm>
            <a:off x="0" y="1014208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B4CD8439-9BDA-43F7-4330-61F874C4707B}"/>
              </a:ext>
            </a:extLst>
          </p:cNvPr>
          <p:cNvSpPr txBox="1"/>
          <p:nvPr/>
        </p:nvSpPr>
        <p:spPr>
          <a:xfrm>
            <a:off x="179314" y="54000"/>
            <a:ext cx="391073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600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Modelação</a:t>
            </a:r>
          </a:p>
        </p:txBody>
      </p:sp>
    </p:spTree>
    <p:extLst>
      <p:ext uri="{BB962C8B-B14F-4D97-AF65-F5344CB8AC3E}">
        <p14:creationId xmlns:p14="http://schemas.microsoft.com/office/powerpoint/2010/main" val="422776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2231</TotalTime>
  <Words>2910</Words>
  <Application>Microsoft Office PowerPoint</Application>
  <PresentationFormat>Apresentação no Ecrã (16:9)</PresentationFormat>
  <Paragraphs>275</Paragraphs>
  <Slides>37</Slides>
  <Notes>36</Notes>
  <HiddenSlides>4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37</vt:i4>
      </vt:variant>
    </vt:vector>
  </HeadingPairs>
  <TitlesOfParts>
    <vt:vector size="43" baseType="lpstr">
      <vt:lpstr>Aptos Display</vt:lpstr>
      <vt:lpstr>Arial</vt:lpstr>
      <vt:lpstr>Times New Roman</vt:lpstr>
      <vt:lpstr>Bebas Neue</vt:lpstr>
      <vt:lpstr>Cambria Math</vt:lpstr>
      <vt:lpstr>Simple Light</vt:lpstr>
      <vt:lpstr>Desenvolvimento de Estratégias de Controlo para Reprodução de Sismos em  Plataforma Sísmica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afonso henrique</dc:creator>
  <cp:lastModifiedBy>Afonso Costa Henrique</cp:lastModifiedBy>
  <cp:revision>15</cp:revision>
  <dcterms:modified xsi:type="dcterms:W3CDTF">2026-02-25T10:42:02Z</dcterms:modified>
</cp:coreProperties>
</file>